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charts/chart1.xml" ContentType="application/vnd.openxmlformats-officedocument.drawingml.chart+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53585F"/>
        </a:solidFill>
        <a:effectLst/>
        <a:uFillTx/>
        <a:latin typeface="+mn-lt"/>
        <a:ea typeface="+mn-ea"/>
        <a:cs typeface="+mn-cs"/>
        <a:sym typeface="Helvetica Neue"/>
      </a:defRPr>
    </a:lvl1pPr>
    <a:lvl2pPr marL="0" marR="0" indent="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53585F"/>
        </a:solidFill>
        <a:effectLst/>
        <a:uFillTx/>
        <a:latin typeface="+mn-lt"/>
        <a:ea typeface="+mn-ea"/>
        <a:cs typeface="+mn-cs"/>
        <a:sym typeface="Helvetica Neue"/>
      </a:defRPr>
    </a:lvl2pPr>
    <a:lvl3pPr marL="0" marR="0" indent="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53585F"/>
        </a:solidFill>
        <a:effectLst/>
        <a:uFillTx/>
        <a:latin typeface="+mn-lt"/>
        <a:ea typeface="+mn-ea"/>
        <a:cs typeface="+mn-cs"/>
        <a:sym typeface="Helvetica Neue"/>
      </a:defRPr>
    </a:lvl3pPr>
    <a:lvl4pPr marL="0" marR="0" indent="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53585F"/>
        </a:solidFill>
        <a:effectLst/>
        <a:uFillTx/>
        <a:latin typeface="+mn-lt"/>
        <a:ea typeface="+mn-ea"/>
        <a:cs typeface="+mn-cs"/>
        <a:sym typeface="Helvetica Neue"/>
      </a:defRPr>
    </a:lvl4pPr>
    <a:lvl5pPr marL="0" marR="0" indent="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53585F"/>
        </a:solidFill>
        <a:effectLst/>
        <a:uFillTx/>
        <a:latin typeface="+mn-lt"/>
        <a:ea typeface="+mn-ea"/>
        <a:cs typeface="+mn-cs"/>
        <a:sym typeface="Helvetica Neue"/>
      </a:defRPr>
    </a:lvl5pPr>
    <a:lvl6pPr marL="0" marR="0" indent="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53585F"/>
        </a:solidFill>
        <a:effectLst/>
        <a:uFillTx/>
        <a:latin typeface="+mn-lt"/>
        <a:ea typeface="+mn-ea"/>
        <a:cs typeface="+mn-cs"/>
        <a:sym typeface="Helvetica Neue"/>
      </a:defRPr>
    </a:lvl6pPr>
    <a:lvl7pPr marL="0" marR="0" indent="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53585F"/>
        </a:solidFill>
        <a:effectLst/>
        <a:uFillTx/>
        <a:latin typeface="+mn-lt"/>
        <a:ea typeface="+mn-ea"/>
        <a:cs typeface="+mn-cs"/>
        <a:sym typeface="Helvetica Neue"/>
      </a:defRPr>
    </a:lvl7pPr>
    <a:lvl8pPr marL="0" marR="0" indent="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53585F"/>
        </a:solidFill>
        <a:effectLst/>
        <a:uFillTx/>
        <a:latin typeface="+mn-lt"/>
        <a:ea typeface="+mn-ea"/>
        <a:cs typeface="+mn-cs"/>
        <a:sym typeface="Helvetica Neue"/>
      </a:defRPr>
    </a:lvl8pPr>
    <a:lvl9pPr marL="0" marR="0" indent="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53585F"/>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53585F"/>
        </a:fontRef>
        <a:srgbClr val="53585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FE2E6"/>
          </a:solidFill>
        </a:fill>
      </a:tcStyle>
    </a:wholeTbl>
    <a:band2H>
      <a:tcTxStyle b="def" i="def"/>
      <a:tcStyle>
        <a:tcBdr/>
        <a:fill>
          <a:solidFill>
            <a:srgbClr val="EFF1F3"/>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53585F"/>
        </a:fontRef>
        <a:srgbClr val="53585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CE6E0"/>
          </a:solidFill>
        </a:fill>
      </a:tcStyle>
    </a:wholeTbl>
    <a:band2H>
      <a:tcTxStyle b="def" i="def"/>
      <a:tcStyle>
        <a:tcBdr/>
        <a:fill>
          <a:solidFill>
            <a:srgbClr val="EEF3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53585F"/>
        </a:fontRef>
        <a:srgbClr val="53585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6DCE4"/>
          </a:solidFill>
        </a:fill>
      </a:tcStyle>
    </a:wholeTbl>
    <a:band2H>
      <a:tcTxStyle b="def" i="def"/>
      <a:tcStyle>
        <a:tcBdr/>
        <a:fill>
          <a:solidFill>
            <a:srgbClr val="F3EEF2"/>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53585F"/>
        </a:fontRef>
        <a:srgbClr val="53585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53585F"/>
        </a:fontRef>
        <a:srgbClr val="53585F"/>
      </a:tcTxStyle>
      <a:tcStyle>
        <a:tcBdr>
          <a:left>
            <a:ln w="12700" cap="flat">
              <a:noFill/>
              <a:miter lim="400000"/>
            </a:ln>
          </a:left>
          <a:right>
            <a:ln w="12700" cap="flat">
              <a:noFill/>
              <a:miter lim="400000"/>
            </a:ln>
          </a:right>
          <a:top>
            <a:ln w="50800" cap="flat">
              <a:solidFill>
                <a:srgbClr val="53585F"/>
              </a:solidFill>
              <a:prstDash val="solid"/>
              <a:round/>
            </a:ln>
          </a:top>
          <a:bottom>
            <a:ln w="25400" cap="flat">
              <a:solidFill>
                <a:srgbClr val="53585F"/>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53585F"/>
              </a:solidFill>
              <a:prstDash val="solid"/>
              <a:round/>
            </a:ln>
          </a:top>
          <a:bottom>
            <a:ln w="25400" cap="flat">
              <a:solidFill>
                <a:srgbClr val="53585F"/>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53585F"/>
        </a:fontRef>
        <a:srgbClr val="53585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0D1"/>
          </a:solidFill>
        </a:fill>
      </a:tcStyle>
    </a:wholeTbl>
    <a:band2H>
      <a:tcTxStyle b="def" i="def"/>
      <a:tcStyle>
        <a:tcBdr/>
        <a:fill>
          <a:solidFill>
            <a:srgbClr val="E9E9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3585F"/>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3585F"/>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3585F"/>
          </a:solidFill>
        </a:fill>
      </a:tcStyle>
    </a:firstRow>
  </a:tblStyle>
  <a:tblStyle styleId="{2708684C-4D16-4618-839F-0558EEFCDFE6}" styleName="">
    <a:tblBg/>
    <a:wholeTbl>
      <a:tcTxStyle b="off" i="off">
        <a:fontRef idx="minor">
          <a:srgbClr val="53585F"/>
        </a:fontRef>
        <a:srgbClr val="53585F"/>
      </a:tcTxStyle>
      <a:tcStyle>
        <a:tcBdr>
          <a:left>
            <a:ln w="12700" cap="flat">
              <a:solidFill>
                <a:srgbClr val="53585F"/>
              </a:solidFill>
              <a:prstDash val="solid"/>
              <a:round/>
            </a:ln>
          </a:left>
          <a:right>
            <a:ln w="12700" cap="flat">
              <a:solidFill>
                <a:srgbClr val="53585F"/>
              </a:solidFill>
              <a:prstDash val="solid"/>
              <a:round/>
            </a:ln>
          </a:right>
          <a:top>
            <a:ln w="12700" cap="flat">
              <a:solidFill>
                <a:srgbClr val="53585F"/>
              </a:solidFill>
              <a:prstDash val="solid"/>
              <a:round/>
            </a:ln>
          </a:top>
          <a:bottom>
            <a:ln w="12700" cap="flat">
              <a:solidFill>
                <a:srgbClr val="53585F"/>
              </a:solidFill>
              <a:prstDash val="solid"/>
              <a:round/>
            </a:ln>
          </a:bottom>
          <a:insideH>
            <a:ln w="12700" cap="flat">
              <a:solidFill>
                <a:srgbClr val="53585F"/>
              </a:solidFill>
              <a:prstDash val="solid"/>
              <a:round/>
            </a:ln>
          </a:insideH>
          <a:insideV>
            <a:ln w="12700" cap="flat">
              <a:solidFill>
                <a:srgbClr val="53585F"/>
              </a:solidFill>
              <a:prstDash val="solid"/>
              <a:round/>
            </a:ln>
          </a:insideV>
        </a:tcBdr>
        <a:fill>
          <a:solidFill>
            <a:srgbClr val="53585F">
              <a:alpha val="20000"/>
            </a:srgbClr>
          </a:solidFill>
        </a:fill>
      </a:tcStyle>
    </a:wholeTbl>
    <a:band2H>
      <a:tcTxStyle b="def" i="def"/>
      <a:tcStyle>
        <a:tcBdr/>
        <a:fill>
          <a:solidFill>
            <a:srgbClr val="FFFFFF"/>
          </a:solidFill>
        </a:fill>
      </a:tcStyle>
    </a:band2H>
    <a:firstCol>
      <a:tcTxStyle b="on" i="off">
        <a:fontRef idx="minor">
          <a:srgbClr val="53585F"/>
        </a:fontRef>
        <a:srgbClr val="53585F"/>
      </a:tcTxStyle>
      <a:tcStyle>
        <a:tcBdr>
          <a:left>
            <a:ln w="12700" cap="flat">
              <a:solidFill>
                <a:srgbClr val="53585F"/>
              </a:solidFill>
              <a:prstDash val="solid"/>
              <a:round/>
            </a:ln>
          </a:left>
          <a:right>
            <a:ln w="12700" cap="flat">
              <a:solidFill>
                <a:srgbClr val="53585F"/>
              </a:solidFill>
              <a:prstDash val="solid"/>
              <a:round/>
            </a:ln>
          </a:right>
          <a:top>
            <a:ln w="12700" cap="flat">
              <a:solidFill>
                <a:srgbClr val="53585F"/>
              </a:solidFill>
              <a:prstDash val="solid"/>
              <a:round/>
            </a:ln>
          </a:top>
          <a:bottom>
            <a:ln w="12700" cap="flat">
              <a:solidFill>
                <a:srgbClr val="53585F"/>
              </a:solidFill>
              <a:prstDash val="solid"/>
              <a:round/>
            </a:ln>
          </a:bottom>
          <a:insideH>
            <a:ln w="12700" cap="flat">
              <a:solidFill>
                <a:srgbClr val="53585F"/>
              </a:solidFill>
              <a:prstDash val="solid"/>
              <a:round/>
            </a:ln>
          </a:insideH>
          <a:insideV>
            <a:ln w="12700" cap="flat">
              <a:solidFill>
                <a:srgbClr val="53585F"/>
              </a:solidFill>
              <a:prstDash val="solid"/>
              <a:round/>
            </a:ln>
          </a:insideV>
        </a:tcBdr>
        <a:fill>
          <a:solidFill>
            <a:srgbClr val="53585F">
              <a:alpha val="20000"/>
            </a:srgbClr>
          </a:solidFill>
        </a:fill>
      </a:tcStyle>
    </a:firstCol>
    <a:lastRow>
      <a:tcTxStyle b="on" i="off">
        <a:fontRef idx="minor">
          <a:srgbClr val="53585F"/>
        </a:fontRef>
        <a:srgbClr val="53585F"/>
      </a:tcTxStyle>
      <a:tcStyle>
        <a:tcBdr>
          <a:left>
            <a:ln w="12700" cap="flat">
              <a:solidFill>
                <a:srgbClr val="53585F"/>
              </a:solidFill>
              <a:prstDash val="solid"/>
              <a:round/>
            </a:ln>
          </a:left>
          <a:right>
            <a:ln w="12700" cap="flat">
              <a:solidFill>
                <a:srgbClr val="53585F"/>
              </a:solidFill>
              <a:prstDash val="solid"/>
              <a:round/>
            </a:ln>
          </a:right>
          <a:top>
            <a:ln w="50800" cap="flat">
              <a:solidFill>
                <a:srgbClr val="53585F"/>
              </a:solidFill>
              <a:prstDash val="solid"/>
              <a:round/>
            </a:ln>
          </a:top>
          <a:bottom>
            <a:ln w="12700" cap="flat">
              <a:solidFill>
                <a:srgbClr val="53585F"/>
              </a:solidFill>
              <a:prstDash val="solid"/>
              <a:round/>
            </a:ln>
          </a:bottom>
          <a:insideH>
            <a:ln w="12700" cap="flat">
              <a:solidFill>
                <a:srgbClr val="53585F"/>
              </a:solidFill>
              <a:prstDash val="solid"/>
              <a:round/>
            </a:ln>
          </a:insideH>
          <a:insideV>
            <a:ln w="12700" cap="flat">
              <a:solidFill>
                <a:srgbClr val="53585F"/>
              </a:solidFill>
              <a:prstDash val="solid"/>
              <a:round/>
            </a:ln>
          </a:insideV>
        </a:tcBdr>
        <a:fill>
          <a:noFill/>
        </a:fill>
      </a:tcStyle>
    </a:lastRow>
    <a:firstRow>
      <a:tcTxStyle b="on" i="off">
        <a:fontRef idx="minor">
          <a:srgbClr val="53585F"/>
        </a:fontRef>
        <a:srgbClr val="53585F"/>
      </a:tcTxStyle>
      <a:tcStyle>
        <a:tcBdr>
          <a:left>
            <a:ln w="12700" cap="flat">
              <a:solidFill>
                <a:srgbClr val="53585F"/>
              </a:solidFill>
              <a:prstDash val="solid"/>
              <a:round/>
            </a:ln>
          </a:left>
          <a:right>
            <a:ln w="12700" cap="flat">
              <a:solidFill>
                <a:srgbClr val="53585F"/>
              </a:solidFill>
              <a:prstDash val="solid"/>
              <a:round/>
            </a:ln>
          </a:right>
          <a:top>
            <a:ln w="12700" cap="flat">
              <a:solidFill>
                <a:srgbClr val="53585F"/>
              </a:solidFill>
              <a:prstDash val="solid"/>
              <a:round/>
            </a:ln>
          </a:top>
          <a:bottom>
            <a:ln w="25400" cap="flat">
              <a:solidFill>
                <a:srgbClr val="53585F"/>
              </a:solidFill>
              <a:prstDash val="solid"/>
              <a:round/>
            </a:ln>
          </a:bottom>
          <a:insideH>
            <a:ln w="12700" cap="flat">
              <a:solidFill>
                <a:srgbClr val="53585F"/>
              </a:solidFill>
              <a:prstDash val="solid"/>
              <a:round/>
            </a:ln>
          </a:insideH>
          <a:insideV>
            <a:ln w="12700" cap="flat">
              <a:solidFill>
                <a:srgbClr val="53585F"/>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s>

</file>

<file path=ppt/charts/_rels/chart1.xml.rels><?xml version="1.0" encoding="UTF-8"?>
<Relationships xmlns="http://schemas.openxmlformats.org/package/2006/relationships"><Relationship Id="rId1" Type="http://schemas.openxmlformats.org/officeDocument/2006/relationships/package" Target="../embeddings/Microsoft_Excel_Sheet1.xlsx"/></Relationships>

</file>

<file path=ppt/charts/chart1.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952097"/>
          <c:y val="0.0345697"/>
          <c:w val="0.89645"/>
          <c:h val="0.834263"/>
        </c:manualLayout>
      </c:layout>
      <c:lineChart>
        <c:grouping val="standard"/>
        <c:varyColors val="0"/>
        <c:ser>
          <c:idx val="0"/>
          <c:order val="0"/>
          <c:tx>
            <c:strRef>
              <c:f>Sheet1!$A$2</c:f>
              <c:strCache>
                <c:ptCount val="1"/>
                <c:pt idx="0">
                  <c:v>Région 1</c:v>
                </c:pt>
              </c:strCache>
            </c:strRef>
          </c:tx>
          <c:spPr>
            <a:solidFill>
              <a:schemeClr val="accent1"/>
            </a:solidFill>
            <a:ln w="88900" cap="flat">
              <a:solidFill>
                <a:schemeClr val="accent6">
                  <a:satOff val="-8440"/>
                  <a:lumOff val="-13019"/>
                </a:schemeClr>
              </a:solidFill>
              <a:prstDash val="solid"/>
              <a:round/>
            </a:ln>
            <a:effectLst/>
          </c:spPr>
          <c:marker>
            <c:symbol val="circle"/>
            <c:size val="9"/>
            <c:spPr>
              <a:solidFill>
                <a:schemeClr val="accent1"/>
              </a:solidFill>
              <a:ln w="9525" cap="flat">
                <a:solidFill>
                  <a:srgbClr val="9BA6B6"/>
                </a:solidFill>
                <a:prstDash val="solid"/>
                <a:round/>
              </a:ln>
              <a:effectLst/>
            </c:spPr>
          </c:marker>
          <c:dLbls>
            <c:numFmt formatCode="#,##0" sourceLinked="0"/>
            <c:txPr>
              <a:bodyPr/>
              <a:lstStyle/>
              <a:p>
                <a:pPr>
                  <a:defRPr b="0" i="0" strike="noStrike" sz="1800" u="none">
                    <a:solidFill>
                      <a:srgbClr val="53585F"/>
                    </a:solidFill>
                    <a:latin typeface="Helvetica Neue"/>
                  </a:defRPr>
                </a:pPr>
              </a:p>
            </c:txPr>
            <c:dLblPos val="t"/>
            <c:showLegendKey val="0"/>
            <c:showVal val="0"/>
            <c:showCatName val="0"/>
            <c:showSerName val="0"/>
            <c:showPercent val="0"/>
            <c:showBubbleSize val="0"/>
            <c:showLeaderLines val="0"/>
          </c:dLbls>
          <c:cat>
            <c:strRef>
              <c:f>Sheet1!$B$1:$H$1</c:f>
              <c:strCache>
                <c:ptCount val="7"/>
                <c:pt idx="0">
                  <c:v>0</c:v>
                </c:pt>
                <c:pt idx="1">
                  <c:v>5</c:v>
                </c:pt>
                <c:pt idx="2">
                  <c:v>10</c:v>
                </c:pt>
                <c:pt idx="3">
                  <c:v>15</c:v>
                </c:pt>
                <c:pt idx="4">
                  <c:v>20</c:v>
                </c:pt>
                <c:pt idx="5">
                  <c:v>25</c:v>
                </c:pt>
                <c:pt idx="6">
                  <c:v>30</c:v>
                </c:pt>
              </c:strCache>
            </c:strRef>
          </c:cat>
          <c:val>
            <c:numRef>
              <c:f>Sheet1!$B$2:$H$2</c:f>
              <c:numCache>
                <c:ptCount val="7"/>
                <c:pt idx="0">
                  <c:v>81.000000</c:v>
                </c:pt>
                <c:pt idx="1">
                  <c:v>67.500000</c:v>
                </c:pt>
                <c:pt idx="2">
                  <c:v>54.000000</c:v>
                </c:pt>
                <c:pt idx="3">
                  <c:v>40.500000</c:v>
                </c:pt>
                <c:pt idx="4">
                  <c:v>27.000000</c:v>
                </c:pt>
                <c:pt idx="5">
                  <c:v>13.500000</c:v>
                </c:pt>
                <c:pt idx="6">
                  <c:v>0.000000</c:v>
                </c:pt>
              </c:numCache>
            </c:numRef>
          </c:val>
          <c:smooth val="0"/>
        </c:ser>
        <c:ser>
          <c:idx val="1"/>
          <c:order val="1"/>
          <c:tx>
            <c:strRef>
              <c:f>Sheet1!$A$3</c:f>
              <c:strCache>
                <c:ptCount val="1"/>
                <c:pt idx="0">
                  <c:v>Région 2</c:v>
                </c:pt>
              </c:strCache>
            </c:strRef>
          </c:tx>
          <c:spPr>
            <a:solidFill>
              <a:schemeClr val="accent2"/>
            </a:solidFill>
            <a:ln w="88900" cap="flat">
              <a:solidFill>
                <a:schemeClr val="accent2">
                  <a:satOff val="-8052"/>
                  <a:lumOff val="-12313"/>
                </a:schemeClr>
              </a:solidFill>
              <a:prstDash val="solid"/>
              <a:round/>
            </a:ln>
            <a:effectLst/>
          </c:spPr>
          <c:marker>
            <c:symbol val="circle"/>
            <c:size val="9"/>
            <c:spPr>
              <a:solidFill>
                <a:schemeClr val="accent2"/>
              </a:solidFill>
              <a:ln w="9525" cap="flat">
                <a:solidFill>
                  <a:srgbClr val="84A4AF"/>
                </a:solidFill>
                <a:prstDash val="solid"/>
                <a:round/>
              </a:ln>
              <a:effectLst/>
            </c:spPr>
          </c:marker>
          <c:dLbls>
            <c:numFmt formatCode="#,##0" sourceLinked="0"/>
            <c:txPr>
              <a:bodyPr/>
              <a:lstStyle/>
              <a:p>
                <a:pPr>
                  <a:defRPr b="0" i="0" strike="noStrike" sz="1800" u="none">
                    <a:solidFill>
                      <a:srgbClr val="53585F"/>
                    </a:solidFill>
                    <a:latin typeface="Helvetica Neue"/>
                  </a:defRPr>
                </a:pPr>
              </a:p>
            </c:txPr>
            <c:dLblPos val="t"/>
            <c:showLegendKey val="0"/>
            <c:showVal val="0"/>
            <c:showCatName val="0"/>
            <c:showSerName val="0"/>
            <c:showPercent val="0"/>
            <c:showBubbleSize val="0"/>
            <c:showLeaderLines val="0"/>
          </c:dLbls>
          <c:cat>
            <c:strRef>
              <c:f>Sheet1!$B$1:$H$1</c:f>
              <c:strCache>
                <c:ptCount val="7"/>
                <c:pt idx="0">
                  <c:v>0</c:v>
                </c:pt>
                <c:pt idx="1">
                  <c:v>5</c:v>
                </c:pt>
                <c:pt idx="2">
                  <c:v>10</c:v>
                </c:pt>
                <c:pt idx="3">
                  <c:v>15</c:v>
                </c:pt>
                <c:pt idx="4">
                  <c:v>20</c:v>
                </c:pt>
                <c:pt idx="5">
                  <c:v>25</c:v>
                </c:pt>
                <c:pt idx="6">
                  <c:v>30</c:v>
                </c:pt>
              </c:strCache>
            </c:strRef>
          </c:cat>
          <c:val>
            <c:numRef>
              <c:f>Sheet1!$B$3:$H$3</c:f>
              <c:numCache>
                <c:ptCount val="7"/>
                <c:pt idx="0">
                  <c:v>81.000000</c:v>
                </c:pt>
                <c:pt idx="1">
                  <c:v>73.000000</c:v>
                </c:pt>
                <c:pt idx="2">
                  <c:v>46.000000</c:v>
                </c:pt>
                <c:pt idx="3">
                  <c:v>43.000000</c:v>
                </c:pt>
                <c:pt idx="4">
                  <c:v>25.000000</c:v>
                </c:pt>
                <c:pt idx="5">
                  <c:v>12.000000</c:v>
                </c:pt>
                <c:pt idx="6">
                  <c:v>0.000000</c:v>
                </c:pt>
              </c:numCache>
            </c:numRef>
          </c:val>
          <c:smooth val="0"/>
        </c:ser>
        <c:marker val="1"/>
        <c:axId val="2094734552"/>
        <c:axId val="2094734553"/>
      </c:lineChart>
      <c:catAx>
        <c:axId val="2094734552"/>
        <c:scaling>
          <c:orientation val="minMax"/>
        </c:scaling>
        <c:delete val="0"/>
        <c:axPos val="b"/>
        <c:title>
          <c:tx>
            <c:rich>
              <a:bodyPr rot="0"/>
              <a:lstStyle/>
              <a:p>
                <a:pPr>
                  <a:defRPr b="0" i="0" strike="noStrike" sz="1800" u="none">
                    <a:solidFill>
                      <a:srgbClr val="53585F"/>
                    </a:solidFill>
                    <a:latin typeface="Helvetica Neue"/>
                  </a:defRPr>
                </a:pPr>
                <a:r>
                  <a:rPr b="0" i="0" strike="noStrike" sz="1800" u="none">
                    <a:solidFill>
                      <a:srgbClr val="53585F"/>
                    </a:solidFill>
                    <a:latin typeface="Helvetica Neue"/>
                  </a:rPr>
                  <a:t>Jours</a:t>
                </a:r>
              </a:p>
            </c:rich>
          </c:tx>
          <c:layout/>
          <c:overlay val="1"/>
        </c:title>
        <c:numFmt formatCode="General" sourceLinked="0"/>
        <c:majorTickMark val="out"/>
        <c:minorTickMark val="none"/>
        <c:tickLblPos val="low"/>
        <c:spPr>
          <a:ln w="12700" cap="flat">
            <a:solidFill>
              <a:srgbClr val="97989B"/>
            </a:solidFill>
            <a:prstDash val="solid"/>
            <a:round/>
          </a:ln>
        </c:spPr>
        <c:txPr>
          <a:bodyPr rot="-2700000"/>
          <a:lstStyle/>
          <a:p>
            <a:pPr>
              <a:defRPr b="0" i="0" strike="noStrike" sz="1800" u="none">
                <a:solidFill>
                  <a:srgbClr val="53585F"/>
                </a:solidFill>
                <a:latin typeface="Helvetica Neue"/>
              </a:defRPr>
            </a:pPr>
          </a:p>
        </c:txPr>
        <c:crossAx val="2094734553"/>
        <c:crosses val="autoZero"/>
        <c:auto val="1"/>
        <c:lblAlgn val="ctr"/>
        <c:noMultiLvlLbl val="1"/>
      </c:catAx>
      <c:valAx>
        <c:axId val="2094734553"/>
        <c:scaling>
          <c:orientation val="minMax"/>
        </c:scaling>
        <c:delete val="0"/>
        <c:axPos val="l"/>
        <c:majorGridlines>
          <c:spPr>
            <a:ln w="12700" cap="flat">
              <a:solidFill>
                <a:srgbClr val="97989B"/>
              </a:solidFill>
              <a:prstDash val="solid"/>
              <a:round/>
            </a:ln>
          </c:spPr>
        </c:majorGridlines>
        <c:title>
          <c:tx>
            <c:rich>
              <a:bodyPr rot="-5400000"/>
              <a:lstStyle/>
              <a:p>
                <a:pPr>
                  <a:defRPr b="0" i="0" strike="noStrike" sz="1800" u="none">
                    <a:solidFill>
                      <a:srgbClr val="53585F"/>
                    </a:solidFill>
                    <a:latin typeface="Helvetica Neue"/>
                  </a:defRPr>
                </a:pPr>
                <a:r>
                  <a:rPr b="0" i="0" strike="noStrike" sz="1800" u="none">
                    <a:solidFill>
                      <a:srgbClr val="53585F"/>
                    </a:solidFill>
                    <a:latin typeface="Helvetica Neue"/>
                  </a:rPr>
                  <a:t>Total des Story points</a:t>
                </a:r>
              </a:p>
            </c:rich>
          </c:tx>
          <c:layout/>
          <c:overlay val="1"/>
        </c:title>
        <c:numFmt formatCode="General" sourceLinked="0"/>
        <c:majorTickMark val="out"/>
        <c:minorTickMark val="none"/>
        <c:tickLblPos val="nextTo"/>
        <c:spPr>
          <a:ln w="12700" cap="flat">
            <a:solidFill>
              <a:srgbClr val="97989B"/>
            </a:solidFill>
            <a:prstDash val="solid"/>
            <a:round/>
          </a:ln>
        </c:spPr>
        <c:txPr>
          <a:bodyPr rot="0"/>
          <a:lstStyle/>
          <a:p>
            <a:pPr>
              <a:defRPr b="0" i="0" strike="noStrike" sz="1800" u="none">
                <a:solidFill>
                  <a:srgbClr val="53585F"/>
                </a:solidFill>
                <a:latin typeface="Helvetica Neue"/>
              </a:defRPr>
            </a:pPr>
          </a:p>
        </c:txPr>
        <c:crossAx val="2094734552"/>
        <c:crosses val="autoZero"/>
        <c:crossBetween val="midCat"/>
        <c:majorUnit val="22.5"/>
        <c:minorUnit val="11.25"/>
      </c:valAx>
      <c:spPr>
        <a:noFill/>
        <a:ln w="12700" cap="flat">
          <a:noFill/>
          <a:miter lim="400000"/>
        </a:ln>
        <a:effectLst/>
      </c:spPr>
    </c:plotArea>
    <c:plotVisOnly val="1"/>
    <c:dispBlanksAs val="gap"/>
  </c:chart>
  <c:spPr>
    <a:noFill/>
    <a:ln>
      <a:noFill/>
    </a:ln>
    <a:effectLst/>
  </c:spPr>
  <c:externalData r:id="rId1">
    <c:autoUpdate val="0"/>
  </c:externalData>
</c:chartSpace>
</file>

<file path=ppt/media/image1.jpeg>
</file>

<file path=ppt/media/image1.png>
</file>

<file path=ppt/media/image10.png>
</file>

<file path=ppt/media/image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8" name="Shape 168"/>
          <p:cNvSpPr/>
          <p:nvPr>
            <p:ph type="sldImg"/>
          </p:nvPr>
        </p:nvSpPr>
        <p:spPr>
          <a:xfrm>
            <a:off x="1143000" y="685800"/>
            <a:ext cx="4572000" cy="3429000"/>
          </a:xfrm>
          <a:prstGeom prst="rect">
            <a:avLst/>
          </a:prstGeom>
        </p:spPr>
        <p:txBody>
          <a:bodyPr/>
          <a:lstStyle/>
          <a:p>
            <a:pPr/>
          </a:p>
        </p:txBody>
      </p:sp>
      <p:sp>
        <p:nvSpPr>
          <p:cNvPr id="169" name="Shape 16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 name="Texte niveau 1…"/>
          <p:cNvSpPr txBox="1"/>
          <p:nvPr>
            <p:ph type="body" sz="quarter" idx="1" hasCustomPrompt="1"/>
          </p:nvPr>
        </p:nvSpPr>
        <p:spPr>
          <a:xfrm>
            <a:off x="1206500" y="12268950"/>
            <a:ext cx="21971000" cy="660403"/>
          </a:xfrm>
          <a:prstGeom prst="rect">
            <a:avLst/>
          </a:prstGeom>
        </p:spPr>
        <p:txBody>
          <a:bodyPr lIns="45718" tIns="45718" rIns="45718" bIns="45718" anchor="b"/>
          <a:lstStyle>
            <a:lvl1pPr marL="0" indent="0" defTabSz="825500">
              <a:spcBef>
                <a:spcPts val="0"/>
              </a:spcBef>
              <a:buSzTx/>
              <a:buNone/>
              <a:defRPr sz="3300">
                <a:latin typeface="Produkt Light"/>
                <a:ea typeface="Produkt Light"/>
                <a:cs typeface="Produkt Light"/>
                <a:sym typeface="Produkt Light"/>
              </a:defRPr>
            </a:lvl1pPr>
            <a:lvl2pPr marL="834388" indent="-377188" defTabSz="825500">
              <a:spcBef>
                <a:spcPts val="0"/>
              </a:spcBef>
              <a:defRPr sz="3300">
                <a:latin typeface="Produkt Light"/>
                <a:ea typeface="Produkt Light"/>
                <a:cs typeface="Produkt Light"/>
                <a:sym typeface="Produkt Light"/>
              </a:defRPr>
            </a:lvl2pPr>
            <a:lvl3pPr marL="1291588" indent="-377188" defTabSz="825500">
              <a:spcBef>
                <a:spcPts val="0"/>
              </a:spcBef>
              <a:defRPr sz="3300">
                <a:latin typeface="Produkt Light"/>
                <a:ea typeface="Produkt Light"/>
                <a:cs typeface="Produkt Light"/>
                <a:sym typeface="Produkt Light"/>
              </a:defRPr>
            </a:lvl3pPr>
            <a:lvl4pPr marL="1748788" indent="-377188" defTabSz="825500">
              <a:spcBef>
                <a:spcPts val="0"/>
              </a:spcBef>
              <a:defRPr sz="3300">
                <a:latin typeface="Produkt Light"/>
                <a:ea typeface="Produkt Light"/>
                <a:cs typeface="Produkt Light"/>
                <a:sym typeface="Produkt Light"/>
              </a:defRPr>
            </a:lvl4pPr>
            <a:lvl5pPr marL="2205988" indent="-377188" defTabSz="825500">
              <a:spcBef>
                <a:spcPts val="0"/>
              </a:spcBef>
              <a:defRPr sz="3300">
                <a:latin typeface="Produkt Light"/>
                <a:ea typeface="Produkt Light"/>
                <a:cs typeface="Produkt Light"/>
                <a:sym typeface="Produkt Light"/>
              </a:defRPr>
            </a:lvl5pPr>
          </a:lstStyle>
          <a:p>
            <a:pPr/>
            <a:r>
              <a:t>Auteur et date</a:t>
            </a:r>
          </a:p>
          <a:p>
            <a:pPr lvl="1"/>
            <a:r>
              <a:t/>
            </a:r>
          </a:p>
          <a:p>
            <a:pPr lvl="2"/>
            <a:r>
              <a:t/>
            </a:r>
          </a:p>
          <a:p>
            <a:pPr lvl="3"/>
            <a:r>
              <a:t/>
            </a:r>
          </a:p>
          <a:p>
            <a:pPr lvl="4"/>
            <a:r>
              <a:t/>
            </a:r>
          </a:p>
        </p:txBody>
      </p:sp>
      <p:sp>
        <p:nvSpPr>
          <p:cNvPr id="12" name="Texte niveau 1…"/>
          <p:cNvSpPr txBox="1"/>
          <p:nvPr>
            <p:ph type="body" sz="quarter" idx="21" hasCustomPrompt="1"/>
          </p:nvPr>
        </p:nvSpPr>
        <p:spPr>
          <a:xfrm>
            <a:off x="1206500" y="7353300"/>
            <a:ext cx="21971000" cy="2006600"/>
          </a:xfrm>
          <a:prstGeom prst="rect">
            <a:avLst/>
          </a:prstGeom>
        </p:spPr>
        <p:txBody>
          <a:bodyPr/>
          <a:lstStyle>
            <a:lvl1pPr marL="0" indent="0" defTabSz="825500">
              <a:spcBef>
                <a:spcPts val="0"/>
              </a:spcBef>
              <a:buSzTx/>
              <a:buNone/>
              <a:defRPr sz="5500">
                <a:latin typeface="Produkt Extralight"/>
                <a:ea typeface="Produkt Extralight"/>
                <a:cs typeface="Produkt Extralight"/>
                <a:sym typeface="Produkt Extralight"/>
              </a:defRPr>
            </a:lvl1pPr>
          </a:lstStyle>
          <a:p>
            <a:pPr/>
            <a:r>
              <a:t>Sous-titre de la présentation</a:t>
            </a:r>
          </a:p>
        </p:txBody>
      </p:sp>
      <p:sp>
        <p:nvSpPr>
          <p:cNvPr id="13" name="Titre de la présentation"/>
          <p:cNvSpPr txBox="1"/>
          <p:nvPr>
            <p:ph type="title" hasCustomPrompt="1"/>
          </p:nvPr>
        </p:nvSpPr>
        <p:spPr>
          <a:xfrm>
            <a:off x="1206500" y="2616200"/>
            <a:ext cx="21971005" cy="4648200"/>
          </a:xfrm>
          <a:prstGeom prst="rect">
            <a:avLst/>
          </a:prstGeom>
        </p:spPr>
        <p:txBody>
          <a:bodyPr anchor="b"/>
          <a:lstStyle>
            <a:lvl1pPr defTabSz="355600">
              <a:defRPr spc="-119" sz="12000"/>
            </a:lvl1pPr>
          </a:lstStyle>
          <a:p>
            <a:pPr/>
            <a:r>
              <a:t>Titre de la présentation</a:t>
            </a:r>
          </a:p>
        </p:txBody>
      </p:sp>
      <p:sp>
        <p:nvSpPr>
          <p:cNvPr id="14" name="Numéro de diapositive"/>
          <p:cNvSpPr txBox="1"/>
          <p:nvPr>
            <p:ph type="sldNum" sz="quarter" idx="2"/>
          </p:nvPr>
        </p:nvSpPr>
        <p:spPr>
          <a:xfrm>
            <a:off x="23538179" y="12445480"/>
            <a:ext cx="408941" cy="44450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seulement">
    <p:spTree>
      <p:nvGrpSpPr>
        <p:cNvPr id="1" name=""/>
        <p:cNvGrpSpPr/>
        <p:nvPr/>
      </p:nvGrpSpPr>
      <p:grpSpPr>
        <a:xfrm>
          <a:off x="0" y="0"/>
          <a:ext cx="0" cy="0"/>
          <a:chOff x="0" y="0"/>
          <a:chExt cx="0" cy="0"/>
        </a:xfrm>
      </p:grpSpPr>
      <p:sp>
        <p:nvSpPr>
          <p:cNvPr id="99" name="Texte niveau 1…"/>
          <p:cNvSpPr txBox="1"/>
          <p:nvPr>
            <p:ph type="body" sz="quarter" idx="1" hasCustomPrompt="1"/>
          </p:nvPr>
        </p:nvSpPr>
        <p:spPr>
          <a:xfrm>
            <a:off x="1206500" y="2324100"/>
            <a:ext cx="21971000" cy="1003300"/>
          </a:xfrm>
          <a:prstGeom prst="rect">
            <a:avLst/>
          </a:prstGeom>
        </p:spPr>
        <p:txBody>
          <a:bodyPr lIns="45718" tIns="45718" rIns="45718" bIns="45718"/>
          <a:lstStyle>
            <a:lvl1pPr marL="0" indent="0" defTabSz="825500">
              <a:spcBef>
                <a:spcPts val="0"/>
              </a:spcBef>
              <a:buSzTx/>
              <a:buNone/>
              <a:defRPr sz="5500">
                <a:latin typeface="Produkt Extralight"/>
                <a:ea typeface="Produkt Extralight"/>
                <a:cs typeface="Produkt Extralight"/>
                <a:sym typeface="Produkt Extralight"/>
              </a:defRPr>
            </a:lvl1pPr>
            <a:lvl2pPr marL="1085850" indent="-628650" defTabSz="825500">
              <a:spcBef>
                <a:spcPts val="0"/>
              </a:spcBef>
              <a:defRPr sz="5500">
                <a:latin typeface="Produkt Extralight"/>
                <a:ea typeface="Produkt Extralight"/>
                <a:cs typeface="Produkt Extralight"/>
                <a:sym typeface="Produkt Extralight"/>
              </a:defRPr>
            </a:lvl2pPr>
            <a:lvl3pPr marL="1543050" indent="-628650" defTabSz="825500">
              <a:spcBef>
                <a:spcPts val="0"/>
              </a:spcBef>
              <a:defRPr sz="5500">
                <a:latin typeface="Produkt Extralight"/>
                <a:ea typeface="Produkt Extralight"/>
                <a:cs typeface="Produkt Extralight"/>
                <a:sym typeface="Produkt Extralight"/>
              </a:defRPr>
            </a:lvl3pPr>
            <a:lvl4pPr marL="2000250" indent="-628650" defTabSz="825500">
              <a:spcBef>
                <a:spcPts val="0"/>
              </a:spcBef>
              <a:defRPr sz="5500">
                <a:latin typeface="Produkt Extralight"/>
                <a:ea typeface="Produkt Extralight"/>
                <a:cs typeface="Produkt Extralight"/>
                <a:sym typeface="Produkt Extralight"/>
              </a:defRPr>
            </a:lvl4pPr>
            <a:lvl5pPr marL="2457450" indent="-628650" defTabSz="825500">
              <a:spcBef>
                <a:spcPts val="0"/>
              </a:spcBef>
              <a:defRPr sz="5500">
                <a:latin typeface="Produkt Extralight"/>
                <a:ea typeface="Produkt Extralight"/>
                <a:cs typeface="Produkt Extralight"/>
                <a:sym typeface="Produkt Extralight"/>
              </a:defRPr>
            </a:lvl5pPr>
          </a:lstStyle>
          <a:p>
            <a:pPr/>
            <a:r>
              <a:t>Sous-titre de diapositive</a:t>
            </a:r>
          </a:p>
          <a:p>
            <a:pPr lvl="1"/>
            <a:r>
              <a:t/>
            </a:r>
          </a:p>
          <a:p>
            <a:pPr lvl="2"/>
            <a:r>
              <a:t/>
            </a:r>
          </a:p>
          <a:p>
            <a:pPr lvl="3"/>
            <a:r>
              <a:t/>
            </a:r>
          </a:p>
          <a:p>
            <a:pPr lvl="4"/>
            <a:r>
              <a:t/>
            </a:r>
          </a:p>
        </p:txBody>
      </p:sp>
      <p:sp>
        <p:nvSpPr>
          <p:cNvPr id="100" name="Titre de diapositive"/>
          <p:cNvSpPr txBox="1"/>
          <p:nvPr>
            <p:ph type="title" hasCustomPrompt="1"/>
          </p:nvPr>
        </p:nvSpPr>
        <p:spPr>
          <a:xfrm>
            <a:off x="1206500" y="635000"/>
            <a:ext cx="21971000" cy="1689100"/>
          </a:xfrm>
          <a:prstGeom prst="rect">
            <a:avLst/>
          </a:prstGeom>
        </p:spPr>
        <p:txBody>
          <a:bodyPr/>
          <a:lstStyle/>
          <a:p>
            <a:pPr/>
            <a:r>
              <a:t>Titre de diapositive</a:t>
            </a:r>
          </a:p>
        </p:txBody>
      </p:sp>
      <p:sp>
        <p:nvSpPr>
          <p:cNvPr id="101"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rdre du jour">
    <p:spTree>
      <p:nvGrpSpPr>
        <p:cNvPr id="1" name=""/>
        <p:cNvGrpSpPr/>
        <p:nvPr/>
      </p:nvGrpSpPr>
      <p:grpSpPr>
        <a:xfrm>
          <a:off x="0" y="0"/>
          <a:ext cx="0" cy="0"/>
          <a:chOff x="0" y="0"/>
          <a:chExt cx="0" cy="0"/>
        </a:xfrm>
      </p:grpSpPr>
      <p:sp>
        <p:nvSpPr>
          <p:cNvPr id="108" name="Texte niveau 1…"/>
          <p:cNvSpPr txBox="1"/>
          <p:nvPr>
            <p:ph type="body" sz="quarter" idx="1" hasCustomPrompt="1"/>
          </p:nvPr>
        </p:nvSpPr>
        <p:spPr>
          <a:xfrm>
            <a:off x="1206500" y="2324100"/>
            <a:ext cx="21971000" cy="1003300"/>
          </a:xfrm>
          <a:prstGeom prst="rect">
            <a:avLst/>
          </a:prstGeom>
        </p:spPr>
        <p:txBody>
          <a:bodyPr lIns="45718" tIns="45718" rIns="45718" bIns="45718"/>
          <a:lstStyle>
            <a:lvl1pPr marL="0" indent="0" defTabSz="825500">
              <a:spcBef>
                <a:spcPts val="0"/>
              </a:spcBef>
              <a:buSzTx/>
              <a:buNone/>
              <a:defRPr sz="5500">
                <a:latin typeface="Produkt Extralight"/>
                <a:ea typeface="Produkt Extralight"/>
                <a:cs typeface="Produkt Extralight"/>
                <a:sym typeface="Produkt Extralight"/>
              </a:defRPr>
            </a:lvl1pPr>
            <a:lvl2pPr marL="1085850" indent="-628650" defTabSz="825500">
              <a:spcBef>
                <a:spcPts val="0"/>
              </a:spcBef>
              <a:defRPr sz="5500">
                <a:latin typeface="Produkt Extralight"/>
                <a:ea typeface="Produkt Extralight"/>
                <a:cs typeface="Produkt Extralight"/>
                <a:sym typeface="Produkt Extralight"/>
              </a:defRPr>
            </a:lvl2pPr>
            <a:lvl3pPr marL="1543050" indent="-628650" defTabSz="825500">
              <a:spcBef>
                <a:spcPts val="0"/>
              </a:spcBef>
              <a:defRPr sz="5500">
                <a:latin typeface="Produkt Extralight"/>
                <a:ea typeface="Produkt Extralight"/>
                <a:cs typeface="Produkt Extralight"/>
                <a:sym typeface="Produkt Extralight"/>
              </a:defRPr>
            </a:lvl3pPr>
            <a:lvl4pPr marL="2000250" indent="-628650" defTabSz="825500">
              <a:spcBef>
                <a:spcPts val="0"/>
              </a:spcBef>
              <a:defRPr sz="5500">
                <a:latin typeface="Produkt Extralight"/>
                <a:ea typeface="Produkt Extralight"/>
                <a:cs typeface="Produkt Extralight"/>
                <a:sym typeface="Produkt Extralight"/>
              </a:defRPr>
            </a:lvl4pPr>
            <a:lvl5pPr marL="2457450" indent="-628650" defTabSz="825500">
              <a:spcBef>
                <a:spcPts val="0"/>
              </a:spcBef>
              <a:defRPr sz="5500">
                <a:latin typeface="Produkt Extralight"/>
                <a:ea typeface="Produkt Extralight"/>
                <a:cs typeface="Produkt Extralight"/>
                <a:sym typeface="Produkt Extralight"/>
              </a:defRPr>
            </a:lvl5pPr>
          </a:lstStyle>
          <a:p>
            <a:pPr/>
            <a:r>
              <a:t>Sous-titre de l’ordre du jour</a:t>
            </a:r>
          </a:p>
          <a:p>
            <a:pPr lvl="1"/>
            <a:r>
              <a:t/>
            </a:r>
          </a:p>
          <a:p>
            <a:pPr lvl="2"/>
            <a:r>
              <a:t/>
            </a:r>
          </a:p>
          <a:p>
            <a:pPr lvl="3"/>
            <a:r>
              <a:t/>
            </a:r>
          </a:p>
          <a:p>
            <a:pPr lvl="4"/>
            <a:r>
              <a:t/>
            </a:r>
          </a:p>
        </p:txBody>
      </p:sp>
      <p:sp>
        <p:nvSpPr>
          <p:cNvPr id="109" name="Texte niveau 1…"/>
          <p:cNvSpPr txBox="1"/>
          <p:nvPr>
            <p:ph type="body" idx="21" hasCustomPrompt="1"/>
          </p:nvPr>
        </p:nvSpPr>
        <p:spPr>
          <a:xfrm>
            <a:off x="1206500" y="4248503"/>
            <a:ext cx="21971000" cy="8256015"/>
          </a:xfrm>
          <a:prstGeom prst="rect">
            <a:avLst/>
          </a:prstGeom>
        </p:spPr>
        <p:txBody>
          <a:bodyPr/>
          <a:lstStyle>
            <a:lvl1pPr marL="0" indent="0">
              <a:spcBef>
                <a:spcPts val="6000"/>
              </a:spcBef>
              <a:buSzTx/>
              <a:buNone/>
              <a:defRPr sz="5000"/>
            </a:lvl1pPr>
          </a:lstStyle>
          <a:p>
            <a:pPr/>
            <a:r>
              <a:t>Rubriques de l’ordre du jour</a:t>
            </a:r>
          </a:p>
        </p:txBody>
      </p:sp>
      <p:sp>
        <p:nvSpPr>
          <p:cNvPr id="110" name="Titre de l’ordre du jour"/>
          <p:cNvSpPr txBox="1"/>
          <p:nvPr>
            <p:ph type="title" hasCustomPrompt="1"/>
          </p:nvPr>
        </p:nvSpPr>
        <p:spPr>
          <a:xfrm>
            <a:off x="1206500" y="635000"/>
            <a:ext cx="21971000" cy="1689100"/>
          </a:xfrm>
          <a:prstGeom prst="rect">
            <a:avLst/>
          </a:prstGeom>
        </p:spPr>
        <p:txBody>
          <a:bodyPr/>
          <a:lstStyle/>
          <a:p>
            <a:pPr/>
            <a:r>
              <a:t>Titre de l’ordre du jour</a:t>
            </a:r>
          </a:p>
        </p:txBody>
      </p:sp>
      <p:sp>
        <p:nvSpPr>
          <p:cNvPr id="111"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éclaration">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8" name="Texte niveau 1…"/>
          <p:cNvSpPr txBox="1"/>
          <p:nvPr>
            <p:ph type="body" sz="half" idx="1" hasCustomPrompt="1"/>
          </p:nvPr>
        </p:nvSpPr>
        <p:spPr>
          <a:xfrm>
            <a:off x="1206500" y="4191000"/>
            <a:ext cx="21971000" cy="4089400"/>
          </a:xfrm>
          <a:prstGeom prst="rect">
            <a:avLst/>
          </a:prstGeom>
        </p:spPr>
        <p:txBody>
          <a:bodyPr anchor="ctr"/>
          <a:lstStyle>
            <a:lvl1pPr marL="0" indent="0" algn="ctr" defTabSz="2438400">
              <a:lnSpc>
                <a:spcPct val="90000"/>
              </a:lnSpc>
              <a:spcBef>
                <a:spcPts val="0"/>
              </a:spcBef>
              <a:buSzTx/>
              <a:buNone/>
              <a:defRPr spc="-119" sz="12000">
                <a:latin typeface="Produkt Extralight"/>
                <a:ea typeface="Produkt Extralight"/>
                <a:cs typeface="Produkt Extralight"/>
                <a:sym typeface="Produkt Extralight"/>
              </a:defRPr>
            </a:lvl1pPr>
            <a:lvl2pPr marL="0" indent="0" algn="ctr" defTabSz="2438400">
              <a:lnSpc>
                <a:spcPct val="90000"/>
              </a:lnSpc>
              <a:spcBef>
                <a:spcPts val="0"/>
              </a:spcBef>
              <a:buSzTx/>
              <a:buNone/>
              <a:defRPr spc="-119" sz="12000">
                <a:latin typeface="Produkt Extralight"/>
                <a:ea typeface="Produkt Extralight"/>
                <a:cs typeface="Produkt Extralight"/>
                <a:sym typeface="Produkt Extralight"/>
              </a:defRPr>
            </a:lvl2pPr>
            <a:lvl3pPr marL="0" indent="0" algn="ctr" defTabSz="2438400">
              <a:lnSpc>
                <a:spcPct val="90000"/>
              </a:lnSpc>
              <a:spcBef>
                <a:spcPts val="0"/>
              </a:spcBef>
              <a:buSzTx/>
              <a:buNone/>
              <a:defRPr spc="-119" sz="12000">
                <a:latin typeface="Produkt Extralight"/>
                <a:ea typeface="Produkt Extralight"/>
                <a:cs typeface="Produkt Extralight"/>
                <a:sym typeface="Produkt Extralight"/>
              </a:defRPr>
            </a:lvl3pPr>
            <a:lvl4pPr marL="0" indent="0" algn="ctr" defTabSz="2438400">
              <a:lnSpc>
                <a:spcPct val="90000"/>
              </a:lnSpc>
              <a:spcBef>
                <a:spcPts val="0"/>
              </a:spcBef>
              <a:buSzTx/>
              <a:buNone/>
              <a:defRPr spc="-119" sz="12000">
                <a:latin typeface="Produkt Extralight"/>
                <a:ea typeface="Produkt Extralight"/>
                <a:cs typeface="Produkt Extralight"/>
                <a:sym typeface="Produkt Extralight"/>
              </a:defRPr>
            </a:lvl4pPr>
            <a:lvl5pPr marL="0" indent="0" algn="ctr" defTabSz="2438400">
              <a:lnSpc>
                <a:spcPct val="90000"/>
              </a:lnSpc>
              <a:spcBef>
                <a:spcPts val="0"/>
              </a:spcBef>
              <a:buSzTx/>
              <a:buNone/>
              <a:defRPr spc="-119" sz="12000">
                <a:latin typeface="Produkt Extralight"/>
                <a:ea typeface="Produkt Extralight"/>
                <a:cs typeface="Produkt Extralight"/>
                <a:sym typeface="Produkt Extralight"/>
              </a:defRPr>
            </a:lvl5pPr>
          </a:lstStyle>
          <a:p>
            <a:pPr/>
            <a:r>
              <a:t>Déclaration</a:t>
            </a:r>
          </a:p>
          <a:p>
            <a:pPr lvl="1"/>
            <a:r>
              <a:t/>
            </a:r>
          </a:p>
          <a:p>
            <a:pPr lvl="2"/>
            <a:r>
              <a:t/>
            </a:r>
          </a:p>
          <a:p>
            <a:pPr lvl="3"/>
            <a:r>
              <a:t/>
            </a:r>
          </a:p>
          <a:p>
            <a:pPr lvl="4"/>
            <a:r>
              <a:t/>
            </a:r>
          </a:p>
        </p:txBody>
      </p:sp>
      <p:sp>
        <p:nvSpPr>
          <p:cNvPr id="119"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ait importan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6" name="Texte niveau 1…"/>
          <p:cNvSpPr txBox="1"/>
          <p:nvPr>
            <p:ph type="body" idx="1" hasCustomPrompt="1"/>
          </p:nvPr>
        </p:nvSpPr>
        <p:spPr>
          <a:xfrm>
            <a:off x="1206500" y="1206500"/>
            <a:ext cx="21971000" cy="7353300"/>
          </a:xfrm>
          <a:prstGeom prst="rect">
            <a:avLst/>
          </a:prstGeom>
        </p:spPr>
        <p:txBody>
          <a:bodyPr anchor="b"/>
          <a:lstStyle>
            <a:lvl1pPr marL="0" indent="0" algn="ctr" defTabSz="2438400">
              <a:lnSpc>
                <a:spcPct val="90000"/>
              </a:lnSpc>
              <a:spcBef>
                <a:spcPts val="0"/>
              </a:spcBef>
              <a:buSzTx/>
              <a:buNone/>
              <a:defRPr spc="-1750" sz="35000">
                <a:latin typeface="Produkt Extralight"/>
                <a:ea typeface="Produkt Extralight"/>
                <a:cs typeface="Produkt Extralight"/>
                <a:sym typeface="Produkt Extralight"/>
              </a:defRPr>
            </a:lvl1pPr>
            <a:lvl2pPr marL="0" indent="0" algn="ctr" defTabSz="2438400">
              <a:lnSpc>
                <a:spcPct val="90000"/>
              </a:lnSpc>
              <a:spcBef>
                <a:spcPts val="0"/>
              </a:spcBef>
              <a:buSzTx/>
              <a:buNone/>
              <a:defRPr spc="-1750" sz="35000">
                <a:latin typeface="Produkt Extralight"/>
                <a:ea typeface="Produkt Extralight"/>
                <a:cs typeface="Produkt Extralight"/>
                <a:sym typeface="Produkt Extralight"/>
              </a:defRPr>
            </a:lvl2pPr>
            <a:lvl3pPr marL="0" indent="0" algn="ctr" defTabSz="2438400">
              <a:lnSpc>
                <a:spcPct val="90000"/>
              </a:lnSpc>
              <a:spcBef>
                <a:spcPts val="0"/>
              </a:spcBef>
              <a:buSzTx/>
              <a:buNone/>
              <a:defRPr spc="-1750" sz="35000">
                <a:latin typeface="Produkt Extralight"/>
                <a:ea typeface="Produkt Extralight"/>
                <a:cs typeface="Produkt Extralight"/>
                <a:sym typeface="Produkt Extralight"/>
              </a:defRPr>
            </a:lvl3pPr>
            <a:lvl4pPr marL="0" indent="0" algn="ctr" defTabSz="2438400">
              <a:lnSpc>
                <a:spcPct val="90000"/>
              </a:lnSpc>
              <a:spcBef>
                <a:spcPts val="0"/>
              </a:spcBef>
              <a:buSzTx/>
              <a:buNone/>
              <a:defRPr spc="-1750" sz="35000">
                <a:latin typeface="Produkt Extralight"/>
                <a:ea typeface="Produkt Extralight"/>
                <a:cs typeface="Produkt Extralight"/>
                <a:sym typeface="Produkt Extralight"/>
              </a:defRPr>
            </a:lvl4pPr>
            <a:lvl5pPr marL="0" indent="0" algn="ctr" defTabSz="2438400">
              <a:lnSpc>
                <a:spcPct val="90000"/>
              </a:lnSpc>
              <a:spcBef>
                <a:spcPts val="0"/>
              </a:spcBef>
              <a:buSzTx/>
              <a:buNone/>
              <a:defRPr spc="-1750" sz="35000">
                <a:latin typeface="Produkt Extralight"/>
                <a:ea typeface="Produkt Extralight"/>
                <a:cs typeface="Produkt Extralight"/>
                <a:sym typeface="Produkt Extralight"/>
              </a:defRPr>
            </a:lvl5pPr>
          </a:lstStyle>
          <a:p>
            <a:pPr/>
            <a:r>
              <a:t>100 %</a:t>
            </a:r>
          </a:p>
          <a:p>
            <a:pPr lvl="1"/>
            <a:r>
              <a:t/>
            </a:r>
          </a:p>
          <a:p>
            <a:pPr lvl="2"/>
            <a:r>
              <a:t/>
            </a:r>
          </a:p>
          <a:p>
            <a:pPr lvl="3"/>
            <a:r>
              <a:t/>
            </a:r>
          </a:p>
          <a:p>
            <a:pPr lvl="4"/>
            <a:r>
              <a:t/>
            </a:r>
          </a:p>
        </p:txBody>
      </p:sp>
      <p:sp>
        <p:nvSpPr>
          <p:cNvPr id="127" name="Données clés"/>
          <p:cNvSpPr txBox="1"/>
          <p:nvPr>
            <p:ph type="body" sz="quarter" idx="21" hasCustomPrompt="1"/>
          </p:nvPr>
        </p:nvSpPr>
        <p:spPr>
          <a:xfrm>
            <a:off x="1206500" y="8128000"/>
            <a:ext cx="21971000" cy="1079500"/>
          </a:xfrm>
          <a:prstGeom prst="rect">
            <a:avLst/>
          </a:prstGeom>
        </p:spPr>
        <p:txBody>
          <a:bodyPr lIns="45718" tIns="45718" rIns="45718" bIns="45718"/>
          <a:lstStyle>
            <a:lvl1pPr marL="0" indent="0" algn="ctr" defTabSz="825500">
              <a:lnSpc>
                <a:spcPct val="90000"/>
              </a:lnSpc>
              <a:spcBef>
                <a:spcPts val="0"/>
              </a:spcBef>
              <a:buSzTx/>
              <a:buNone/>
              <a:defRPr spc="-99" sz="5500">
                <a:latin typeface="Produkt Extralight"/>
                <a:ea typeface="Produkt Extralight"/>
                <a:cs typeface="Produkt Extralight"/>
                <a:sym typeface="Produkt Extralight"/>
              </a:defRPr>
            </a:lvl1pPr>
          </a:lstStyle>
          <a:p>
            <a:pPr/>
            <a:r>
              <a:t>Données clés</a:t>
            </a:r>
          </a:p>
        </p:txBody>
      </p:sp>
      <p:sp>
        <p:nvSpPr>
          <p:cNvPr id="128"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itation">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5" name="Texte niveau 1…"/>
          <p:cNvSpPr txBox="1"/>
          <p:nvPr>
            <p:ph type="body" sz="quarter" idx="1" hasCustomPrompt="1"/>
          </p:nvPr>
        </p:nvSpPr>
        <p:spPr>
          <a:xfrm>
            <a:off x="5461000" y="9563100"/>
            <a:ext cx="13728700" cy="698500"/>
          </a:xfrm>
          <a:prstGeom prst="rect">
            <a:avLst/>
          </a:prstGeom>
        </p:spPr>
        <p:txBody>
          <a:bodyPr lIns="45718" tIns="45718" rIns="45718" bIns="45718"/>
          <a:lstStyle>
            <a:lvl1pPr marL="0" indent="0" defTabSz="825500">
              <a:spcBef>
                <a:spcPts val="0"/>
              </a:spcBef>
              <a:buSzTx/>
              <a:buNone/>
              <a:defRPr sz="3600">
                <a:latin typeface="Produkt Light"/>
                <a:ea typeface="Produkt Light"/>
                <a:cs typeface="Produkt Light"/>
                <a:sym typeface="Produkt Light"/>
              </a:defRPr>
            </a:lvl1pPr>
            <a:lvl2pPr marL="868678" indent="-411479" defTabSz="825500">
              <a:spcBef>
                <a:spcPts val="0"/>
              </a:spcBef>
              <a:defRPr sz="3600">
                <a:latin typeface="Produkt Light"/>
                <a:ea typeface="Produkt Light"/>
                <a:cs typeface="Produkt Light"/>
                <a:sym typeface="Produkt Light"/>
              </a:defRPr>
            </a:lvl2pPr>
            <a:lvl3pPr marL="1325878" indent="-411478" defTabSz="825500">
              <a:spcBef>
                <a:spcPts val="0"/>
              </a:spcBef>
              <a:defRPr sz="3600">
                <a:latin typeface="Produkt Light"/>
                <a:ea typeface="Produkt Light"/>
                <a:cs typeface="Produkt Light"/>
                <a:sym typeface="Produkt Light"/>
              </a:defRPr>
            </a:lvl3pPr>
            <a:lvl4pPr marL="1783078" indent="-411478" defTabSz="825500">
              <a:spcBef>
                <a:spcPts val="0"/>
              </a:spcBef>
              <a:defRPr sz="3600">
                <a:latin typeface="Produkt Light"/>
                <a:ea typeface="Produkt Light"/>
                <a:cs typeface="Produkt Light"/>
                <a:sym typeface="Produkt Light"/>
              </a:defRPr>
            </a:lvl4pPr>
            <a:lvl5pPr marL="2240278" indent="-411478" defTabSz="825500">
              <a:spcBef>
                <a:spcPts val="0"/>
              </a:spcBef>
              <a:defRPr sz="3600">
                <a:latin typeface="Produkt Light"/>
                <a:ea typeface="Produkt Light"/>
                <a:cs typeface="Produkt Light"/>
                <a:sym typeface="Produkt Light"/>
              </a:defRPr>
            </a:lvl5pPr>
          </a:lstStyle>
          <a:p>
            <a:pPr/>
            <a:r>
              <a:t>Attribution</a:t>
            </a:r>
          </a:p>
          <a:p>
            <a:pPr lvl="1"/>
            <a:r>
              <a:t/>
            </a:r>
          </a:p>
          <a:p>
            <a:pPr lvl="2"/>
            <a:r>
              <a:t/>
            </a:r>
          </a:p>
          <a:p>
            <a:pPr lvl="3"/>
            <a:r>
              <a:t/>
            </a:r>
          </a:p>
          <a:p>
            <a:pPr lvl="4"/>
            <a:r>
              <a:t/>
            </a:r>
          </a:p>
        </p:txBody>
      </p:sp>
      <p:sp>
        <p:nvSpPr>
          <p:cNvPr id="136" name="Texte niveau 1…"/>
          <p:cNvSpPr txBox="1"/>
          <p:nvPr>
            <p:ph type="body" sz="quarter" idx="21" hasCustomPrompt="1"/>
          </p:nvPr>
        </p:nvSpPr>
        <p:spPr>
          <a:xfrm>
            <a:off x="5194300" y="4165600"/>
            <a:ext cx="13995400" cy="4432300"/>
          </a:xfrm>
          <a:prstGeom prst="rect">
            <a:avLst/>
          </a:prstGeom>
        </p:spPr>
        <p:txBody>
          <a:bodyPr anchor="b"/>
          <a:lstStyle/>
          <a:p>
            <a:pPr lvl="4" marL="0" indent="2407920" defTabSz="1463039">
              <a:lnSpc>
                <a:spcPct val="90000"/>
              </a:lnSpc>
              <a:spcBef>
                <a:spcPts val="0"/>
              </a:spcBef>
              <a:buSzTx/>
              <a:buNone/>
              <a:defRPr spc="-99" sz="5500">
                <a:latin typeface="Produkt Extralight"/>
                <a:ea typeface="Produkt Extralight"/>
                <a:cs typeface="Produkt Extralight"/>
                <a:sym typeface="Produkt Extralight"/>
              </a:defRPr>
            </a:pPr>
            <a:r>
              <a:t>« Citation notable »
</a:t>
            </a:r>
          </a:p>
        </p:txBody>
      </p:sp>
      <p:sp>
        <p:nvSpPr>
          <p:cNvPr id="137"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3 photos">
    <p:spTree>
      <p:nvGrpSpPr>
        <p:cNvPr id="1" name=""/>
        <p:cNvGrpSpPr/>
        <p:nvPr/>
      </p:nvGrpSpPr>
      <p:grpSpPr>
        <a:xfrm>
          <a:off x="0" y="0"/>
          <a:ext cx="0" cy="0"/>
          <a:chOff x="0" y="0"/>
          <a:chExt cx="0" cy="0"/>
        </a:xfrm>
      </p:grpSpPr>
      <p:sp>
        <p:nvSpPr>
          <p:cNvPr id="144" name="Couloir d’un bâtiment en pierre de plein air sous un ciel rose et violet"/>
          <p:cNvSpPr/>
          <p:nvPr>
            <p:ph type="pic" sz="quarter" idx="21"/>
          </p:nvPr>
        </p:nvSpPr>
        <p:spPr>
          <a:xfrm>
            <a:off x="1257300" y="3213100"/>
            <a:ext cx="7289800" cy="7289800"/>
          </a:xfrm>
          <a:prstGeom prst="rect">
            <a:avLst/>
          </a:prstGeom>
        </p:spPr>
        <p:txBody>
          <a:bodyPr lIns="91439" tIns="45719" rIns="91439" bIns="45719">
            <a:noAutofit/>
          </a:bodyPr>
          <a:lstStyle/>
          <a:p>
            <a:pPr/>
          </a:p>
        </p:txBody>
      </p:sp>
      <p:sp>
        <p:nvSpPr>
          <p:cNvPr id="145" name="Gros plan en noir et blanc d’un toit arrondi"/>
          <p:cNvSpPr/>
          <p:nvPr>
            <p:ph type="pic" sz="half" idx="22"/>
          </p:nvPr>
        </p:nvSpPr>
        <p:spPr>
          <a:xfrm>
            <a:off x="6577500" y="3632200"/>
            <a:ext cx="11229000" cy="6451600"/>
          </a:xfrm>
          <a:prstGeom prst="rect">
            <a:avLst/>
          </a:prstGeom>
        </p:spPr>
        <p:txBody>
          <a:bodyPr lIns="91439" tIns="45719" rIns="91439" bIns="45719">
            <a:noAutofit/>
          </a:bodyPr>
          <a:lstStyle/>
          <a:p>
            <a:pPr/>
          </a:p>
        </p:txBody>
      </p:sp>
      <p:sp>
        <p:nvSpPr>
          <p:cNvPr id="146" name="Vue en contre-plongée d’un escalier métallique en spirale"/>
          <p:cNvSpPr/>
          <p:nvPr>
            <p:ph type="pic" sz="quarter" idx="23"/>
          </p:nvPr>
        </p:nvSpPr>
        <p:spPr>
          <a:xfrm>
            <a:off x="14643100" y="3632200"/>
            <a:ext cx="9677400" cy="6451600"/>
          </a:xfrm>
          <a:prstGeom prst="rect">
            <a:avLst/>
          </a:prstGeom>
        </p:spPr>
        <p:txBody>
          <a:bodyPr lIns="91439" tIns="45719" rIns="91439" bIns="45719">
            <a:noAutofit/>
          </a:bodyPr>
          <a:lstStyle/>
          <a:p>
            <a:pPr/>
          </a:p>
        </p:txBody>
      </p:sp>
      <p:sp>
        <p:nvSpPr>
          <p:cNvPr id="147"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bg>
      <p:bgPr>
        <a:solidFill>
          <a:srgbClr val="FFFFFF"/>
        </a:solidFill>
      </p:bgPr>
    </p:bg>
    <p:spTree>
      <p:nvGrpSpPr>
        <p:cNvPr id="1" name=""/>
        <p:cNvGrpSpPr/>
        <p:nvPr/>
      </p:nvGrpSpPr>
      <p:grpSpPr>
        <a:xfrm>
          <a:off x="0" y="0"/>
          <a:ext cx="0" cy="0"/>
          <a:chOff x="0" y="0"/>
          <a:chExt cx="0" cy="0"/>
        </a:xfrm>
      </p:grpSpPr>
      <p:sp>
        <p:nvSpPr>
          <p:cNvPr id="154" name="Couloir blanc futuriste avec des ombres"/>
          <p:cNvSpPr/>
          <p:nvPr>
            <p:ph type="pic" idx="21"/>
          </p:nvPr>
        </p:nvSpPr>
        <p:spPr>
          <a:xfrm>
            <a:off x="-38100" y="-520700"/>
            <a:ext cx="24447500" cy="14763310"/>
          </a:xfrm>
          <a:prstGeom prst="rect">
            <a:avLst/>
          </a:prstGeom>
        </p:spPr>
        <p:txBody>
          <a:bodyPr lIns="91439" tIns="45719" rIns="91439" bIns="45719">
            <a:noAutofit/>
          </a:bodyPr>
          <a:lstStyle/>
          <a:p>
            <a:pPr/>
          </a:p>
        </p:txBody>
      </p:sp>
      <p:sp>
        <p:nvSpPr>
          <p:cNvPr id="15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Vierg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62"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et photo">
    <p:bg>
      <p:bgPr>
        <a:solidFill>
          <a:srgbClr val="FFFFFF"/>
        </a:solidFill>
      </p:bgPr>
    </p:bg>
    <p:spTree>
      <p:nvGrpSpPr>
        <p:cNvPr id="1" name=""/>
        <p:cNvGrpSpPr/>
        <p:nvPr/>
      </p:nvGrpSpPr>
      <p:grpSpPr>
        <a:xfrm>
          <a:off x="0" y="0"/>
          <a:ext cx="0" cy="0"/>
          <a:chOff x="0" y="0"/>
          <a:chExt cx="0" cy="0"/>
        </a:xfrm>
      </p:grpSpPr>
      <p:sp>
        <p:nvSpPr>
          <p:cNvPr id="21" name="Arches blanches arrondies sur un sol gris réfléchissant"/>
          <p:cNvSpPr/>
          <p:nvPr>
            <p:ph type="pic" idx="21"/>
          </p:nvPr>
        </p:nvSpPr>
        <p:spPr>
          <a:xfrm>
            <a:off x="-76200" y="-558800"/>
            <a:ext cx="24574500" cy="14839510"/>
          </a:xfrm>
          <a:prstGeom prst="rect">
            <a:avLst/>
          </a:prstGeom>
        </p:spPr>
        <p:txBody>
          <a:bodyPr lIns="91439" tIns="45719" rIns="91439" bIns="45719">
            <a:noAutofit/>
          </a:bodyPr>
          <a:lstStyle/>
          <a:p>
            <a:pPr/>
          </a:p>
        </p:txBody>
      </p:sp>
      <p:sp>
        <p:nvSpPr>
          <p:cNvPr id="22" name="Texte niveau 1…"/>
          <p:cNvSpPr txBox="1"/>
          <p:nvPr>
            <p:ph type="body" sz="quarter" idx="1" hasCustomPrompt="1"/>
          </p:nvPr>
        </p:nvSpPr>
        <p:spPr>
          <a:xfrm>
            <a:off x="1206500" y="12268200"/>
            <a:ext cx="21971000" cy="660400"/>
          </a:xfrm>
          <a:prstGeom prst="rect">
            <a:avLst/>
          </a:prstGeom>
        </p:spPr>
        <p:txBody>
          <a:bodyPr lIns="45718" tIns="45718" rIns="45718" bIns="45718" anchor="b"/>
          <a:lstStyle>
            <a:lvl1pPr marL="0" indent="0" defTabSz="825500">
              <a:spcBef>
                <a:spcPts val="0"/>
              </a:spcBef>
              <a:buSzTx/>
              <a:buNone/>
              <a:defRPr sz="3300">
                <a:latin typeface="Produkt Light"/>
                <a:ea typeface="Produkt Light"/>
                <a:cs typeface="Produkt Light"/>
                <a:sym typeface="Produkt Light"/>
              </a:defRPr>
            </a:lvl1pPr>
            <a:lvl2pPr marL="834388" indent="-377188" defTabSz="825500">
              <a:spcBef>
                <a:spcPts val="0"/>
              </a:spcBef>
              <a:defRPr sz="3300">
                <a:latin typeface="Produkt Light"/>
                <a:ea typeface="Produkt Light"/>
                <a:cs typeface="Produkt Light"/>
                <a:sym typeface="Produkt Light"/>
              </a:defRPr>
            </a:lvl2pPr>
            <a:lvl3pPr marL="1291588" indent="-377188" defTabSz="825500">
              <a:spcBef>
                <a:spcPts val="0"/>
              </a:spcBef>
              <a:defRPr sz="3300">
                <a:latin typeface="Produkt Light"/>
                <a:ea typeface="Produkt Light"/>
                <a:cs typeface="Produkt Light"/>
                <a:sym typeface="Produkt Light"/>
              </a:defRPr>
            </a:lvl3pPr>
            <a:lvl4pPr marL="1748788" indent="-377188" defTabSz="825500">
              <a:spcBef>
                <a:spcPts val="0"/>
              </a:spcBef>
              <a:defRPr sz="3300">
                <a:latin typeface="Produkt Light"/>
                <a:ea typeface="Produkt Light"/>
                <a:cs typeface="Produkt Light"/>
                <a:sym typeface="Produkt Light"/>
              </a:defRPr>
            </a:lvl4pPr>
            <a:lvl5pPr marL="2205988" indent="-377188" defTabSz="825500">
              <a:spcBef>
                <a:spcPts val="0"/>
              </a:spcBef>
              <a:defRPr sz="3300">
                <a:latin typeface="Produkt Light"/>
                <a:ea typeface="Produkt Light"/>
                <a:cs typeface="Produkt Light"/>
                <a:sym typeface="Produkt Light"/>
              </a:defRPr>
            </a:lvl5pPr>
          </a:lstStyle>
          <a:p>
            <a:pPr/>
            <a:r>
              <a:t>Auteur et date</a:t>
            </a:r>
          </a:p>
          <a:p>
            <a:pPr lvl="1"/>
            <a:r>
              <a:t/>
            </a:r>
          </a:p>
          <a:p>
            <a:pPr lvl="2"/>
            <a:r>
              <a:t/>
            </a:r>
          </a:p>
          <a:p>
            <a:pPr lvl="3"/>
            <a:r>
              <a:t/>
            </a:r>
          </a:p>
          <a:p>
            <a:pPr lvl="4"/>
            <a:r>
              <a:t/>
            </a:r>
          </a:p>
        </p:txBody>
      </p:sp>
      <p:sp>
        <p:nvSpPr>
          <p:cNvPr id="23" name="Texte niveau 1…"/>
          <p:cNvSpPr txBox="1"/>
          <p:nvPr>
            <p:ph type="body" sz="quarter" idx="22" hasCustomPrompt="1"/>
          </p:nvPr>
        </p:nvSpPr>
        <p:spPr>
          <a:xfrm>
            <a:off x="1206500" y="7353300"/>
            <a:ext cx="21971000" cy="2006600"/>
          </a:xfrm>
          <a:prstGeom prst="rect">
            <a:avLst/>
          </a:prstGeom>
        </p:spPr>
        <p:txBody>
          <a:bodyPr/>
          <a:lstStyle>
            <a:lvl1pPr marL="0" indent="0" defTabSz="825500">
              <a:spcBef>
                <a:spcPts val="0"/>
              </a:spcBef>
              <a:buSzTx/>
              <a:buNone/>
              <a:defRPr sz="5500">
                <a:latin typeface="Produkt Extralight"/>
                <a:ea typeface="Produkt Extralight"/>
                <a:cs typeface="Produkt Extralight"/>
                <a:sym typeface="Produkt Extralight"/>
              </a:defRPr>
            </a:lvl1pPr>
          </a:lstStyle>
          <a:p>
            <a:pPr/>
            <a:r>
              <a:t>Sous-titre de la présentation</a:t>
            </a:r>
          </a:p>
        </p:txBody>
      </p:sp>
      <p:sp>
        <p:nvSpPr>
          <p:cNvPr id="24" name="Titre de la présentation"/>
          <p:cNvSpPr txBox="1"/>
          <p:nvPr>
            <p:ph type="title" hasCustomPrompt="1"/>
          </p:nvPr>
        </p:nvSpPr>
        <p:spPr>
          <a:xfrm>
            <a:off x="1206500" y="2616200"/>
            <a:ext cx="21971005" cy="4648200"/>
          </a:xfrm>
          <a:prstGeom prst="rect">
            <a:avLst/>
          </a:prstGeom>
        </p:spPr>
        <p:txBody>
          <a:bodyPr anchor="b"/>
          <a:lstStyle>
            <a:lvl1pPr defTabSz="355600">
              <a:defRPr spc="-119" sz="12000"/>
            </a:lvl1pPr>
          </a:lstStyle>
          <a:p>
            <a:pPr/>
            <a:r>
              <a:t>Titre de la présentation</a:t>
            </a:r>
          </a:p>
        </p:txBody>
      </p:sp>
      <p:sp>
        <p:nvSpPr>
          <p:cNvPr id="2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utre titre et photo">
    <p:spTree>
      <p:nvGrpSpPr>
        <p:cNvPr id="1" name=""/>
        <p:cNvGrpSpPr/>
        <p:nvPr/>
      </p:nvGrpSpPr>
      <p:grpSpPr>
        <a:xfrm>
          <a:off x="0" y="0"/>
          <a:ext cx="0" cy="0"/>
          <a:chOff x="0" y="0"/>
          <a:chExt cx="0" cy="0"/>
        </a:xfrm>
      </p:grpSpPr>
      <p:sp>
        <p:nvSpPr>
          <p:cNvPr id="32" name="Vue en contre-plongée d’un grand bâtiment avec des fenêtres en verre laminé"/>
          <p:cNvSpPr/>
          <p:nvPr>
            <p:ph type="pic" idx="21"/>
          </p:nvPr>
        </p:nvSpPr>
        <p:spPr>
          <a:xfrm>
            <a:off x="8140700" y="-3"/>
            <a:ext cx="20574000" cy="13716005"/>
          </a:xfrm>
          <a:prstGeom prst="rect">
            <a:avLst/>
          </a:prstGeom>
        </p:spPr>
        <p:txBody>
          <a:bodyPr lIns="91439" tIns="45719" rIns="91439" bIns="45719">
            <a:noAutofit/>
          </a:bodyPr>
          <a:lstStyle/>
          <a:p>
            <a:pPr/>
          </a:p>
        </p:txBody>
      </p:sp>
      <p:sp>
        <p:nvSpPr>
          <p:cNvPr id="33" name="Titre de diapositive"/>
          <p:cNvSpPr txBox="1"/>
          <p:nvPr>
            <p:ph type="title" hasCustomPrompt="1"/>
          </p:nvPr>
        </p:nvSpPr>
        <p:spPr>
          <a:xfrm>
            <a:off x="1206500" y="1333500"/>
            <a:ext cx="9779000" cy="5882274"/>
          </a:xfrm>
          <a:prstGeom prst="rect">
            <a:avLst/>
          </a:prstGeom>
        </p:spPr>
        <p:txBody>
          <a:bodyPr anchor="b"/>
          <a:lstStyle/>
          <a:p>
            <a:pPr/>
            <a:r>
              <a:t>Titre de diapositive</a:t>
            </a:r>
          </a:p>
        </p:txBody>
      </p:sp>
      <p:sp>
        <p:nvSpPr>
          <p:cNvPr id="34" name="Texte niveau 1…"/>
          <p:cNvSpPr txBox="1"/>
          <p:nvPr>
            <p:ph type="body" sz="quarter" idx="1" hasCustomPrompt="1"/>
          </p:nvPr>
        </p:nvSpPr>
        <p:spPr>
          <a:xfrm>
            <a:off x="1206500" y="7150100"/>
            <a:ext cx="9779000" cy="5385424"/>
          </a:xfrm>
          <a:prstGeom prst="rect">
            <a:avLst/>
          </a:prstGeom>
        </p:spPr>
        <p:txBody>
          <a:bodyPr/>
          <a:lstStyle>
            <a:lvl1pPr marL="0" indent="0" defTabSz="825500">
              <a:spcBef>
                <a:spcPts val="0"/>
              </a:spcBef>
              <a:buSzTx/>
              <a:buNone/>
              <a:defRPr sz="5500">
                <a:latin typeface="Produkt Extralight"/>
                <a:ea typeface="Produkt Extralight"/>
                <a:cs typeface="Produkt Extralight"/>
                <a:sym typeface="Produkt Extralight"/>
              </a:defRPr>
            </a:lvl1pPr>
            <a:lvl2pPr marL="0" indent="0" defTabSz="825500">
              <a:spcBef>
                <a:spcPts val="0"/>
              </a:spcBef>
              <a:buSzTx/>
              <a:buNone/>
              <a:defRPr sz="5500">
                <a:latin typeface="Produkt Extralight"/>
                <a:ea typeface="Produkt Extralight"/>
                <a:cs typeface="Produkt Extralight"/>
                <a:sym typeface="Produkt Extralight"/>
              </a:defRPr>
            </a:lvl2pPr>
            <a:lvl3pPr marL="0" indent="0" defTabSz="825500">
              <a:spcBef>
                <a:spcPts val="0"/>
              </a:spcBef>
              <a:buSzTx/>
              <a:buNone/>
              <a:defRPr sz="5500">
                <a:latin typeface="Produkt Extralight"/>
                <a:ea typeface="Produkt Extralight"/>
                <a:cs typeface="Produkt Extralight"/>
                <a:sym typeface="Produkt Extralight"/>
              </a:defRPr>
            </a:lvl3pPr>
            <a:lvl4pPr marL="0" indent="0" defTabSz="825500">
              <a:spcBef>
                <a:spcPts val="0"/>
              </a:spcBef>
              <a:buSzTx/>
              <a:buNone/>
              <a:defRPr sz="5500">
                <a:latin typeface="Produkt Extralight"/>
                <a:ea typeface="Produkt Extralight"/>
                <a:cs typeface="Produkt Extralight"/>
                <a:sym typeface="Produkt Extralight"/>
              </a:defRPr>
            </a:lvl4pPr>
            <a:lvl5pPr marL="0" indent="0" defTabSz="825500">
              <a:spcBef>
                <a:spcPts val="0"/>
              </a:spcBef>
              <a:buSzTx/>
              <a:buNone/>
              <a:defRPr sz="5500">
                <a:latin typeface="Produkt Extralight"/>
                <a:ea typeface="Produkt Extralight"/>
                <a:cs typeface="Produkt Extralight"/>
                <a:sym typeface="Produkt Extralight"/>
              </a:defRPr>
            </a:lvl5pPr>
          </a:lstStyle>
          <a:p>
            <a:pPr/>
            <a:r>
              <a:t>Sous-titre de diapositive</a:t>
            </a:r>
          </a:p>
          <a:p>
            <a:pPr lvl="1"/>
            <a:r>
              <a:t/>
            </a:r>
          </a:p>
          <a:p>
            <a:pPr lvl="2"/>
            <a:r>
              <a:t/>
            </a:r>
          </a:p>
          <a:p>
            <a:pPr lvl="3"/>
            <a:r>
              <a:t/>
            </a:r>
          </a:p>
          <a:p>
            <a:pPr lvl="4"/>
            <a:r>
              <a:t/>
            </a:r>
          </a:p>
        </p:txBody>
      </p:sp>
      <p:sp>
        <p:nvSpPr>
          <p:cNvPr id="3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et puces">
    <p:spTree>
      <p:nvGrpSpPr>
        <p:cNvPr id="1" name=""/>
        <p:cNvGrpSpPr/>
        <p:nvPr/>
      </p:nvGrpSpPr>
      <p:grpSpPr>
        <a:xfrm>
          <a:off x="0" y="0"/>
          <a:ext cx="0" cy="0"/>
          <a:chOff x="0" y="0"/>
          <a:chExt cx="0" cy="0"/>
        </a:xfrm>
      </p:grpSpPr>
      <p:sp>
        <p:nvSpPr>
          <p:cNvPr id="42" name="Texte niveau 1…"/>
          <p:cNvSpPr txBox="1"/>
          <p:nvPr>
            <p:ph type="body" sz="quarter" idx="1" hasCustomPrompt="1"/>
          </p:nvPr>
        </p:nvSpPr>
        <p:spPr>
          <a:xfrm>
            <a:off x="1206500" y="2324100"/>
            <a:ext cx="21971000" cy="1003300"/>
          </a:xfrm>
          <a:prstGeom prst="rect">
            <a:avLst/>
          </a:prstGeom>
        </p:spPr>
        <p:txBody>
          <a:bodyPr lIns="45718" tIns="45718" rIns="45718" bIns="45718"/>
          <a:lstStyle>
            <a:lvl1pPr marL="0" indent="0" defTabSz="825500">
              <a:spcBef>
                <a:spcPts val="0"/>
              </a:spcBef>
              <a:buSzTx/>
              <a:buNone/>
              <a:defRPr sz="5500">
                <a:latin typeface="Produkt Extralight"/>
                <a:ea typeface="Produkt Extralight"/>
                <a:cs typeface="Produkt Extralight"/>
                <a:sym typeface="Produkt Extralight"/>
              </a:defRPr>
            </a:lvl1pPr>
            <a:lvl2pPr marL="1085850" indent="-628650" defTabSz="825500">
              <a:spcBef>
                <a:spcPts val="0"/>
              </a:spcBef>
              <a:defRPr sz="5500">
                <a:latin typeface="Produkt Extralight"/>
                <a:ea typeface="Produkt Extralight"/>
                <a:cs typeface="Produkt Extralight"/>
                <a:sym typeface="Produkt Extralight"/>
              </a:defRPr>
            </a:lvl2pPr>
            <a:lvl3pPr marL="1543050" indent="-628650" defTabSz="825500">
              <a:spcBef>
                <a:spcPts val="0"/>
              </a:spcBef>
              <a:defRPr sz="5500">
                <a:latin typeface="Produkt Extralight"/>
                <a:ea typeface="Produkt Extralight"/>
                <a:cs typeface="Produkt Extralight"/>
                <a:sym typeface="Produkt Extralight"/>
              </a:defRPr>
            </a:lvl3pPr>
            <a:lvl4pPr marL="2000250" indent="-628650" defTabSz="825500">
              <a:spcBef>
                <a:spcPts val="0"/>
              </a:spcBef>
              <a:defRPr sz="5500">
                <a:latin typeface="Produkt Extralight"/>
                <a:ea typeface="Produkt Extralight"/>
                <a:cs typeface="Produkt Extralight"/>
                <a:sym typeface="Produkt Extralight"/>
              </a:defRPr>
            </a:lvl4pPr>
            <a:lvl5pPr marL="2457450" indent="-628650" defTabSz="825500">
              <a:spcBef>
                <a:spcPts val="0"/>
              </a:spcBef>
              <a:defRPr sz="5500">
                <a:latin typeface="Produkt Extralight"/>
                <a:ea typeface="Produkt Extralight"/>
                <a:cs typeface="Produkt Extralight"/>
                <a:sym typeface="Produkt Extralight"/>
              </a:defRPr>
            </a:lvl5pPr>
          </a:lstStyle>
          <a:p>
            <a:pPr/>
            <a:r>
              <a:t>Sous-titre de diapositive</a:t>
            </a:r>
          </a:p>
          <a:p>
            <a:pPr lvl="1"/>
            <a:r>
              <a:t/>
            </a:r>
          </a:p>
          <a:p>
            <a:pPr lvl="2"/>
            <a:r>
              <a:t/>
            </a:r>
          </a:p>
          <a:p>
            <a:pPr lvl="3"/>
            <a:r>
              <a:t/>
            </a:r>
          </a:p>
          <a:p>
            <a:pPr lvl="4"/>
            <a:r>
              <a:t/>
            </a:r>
          </a:p>
        </p:txBody>
      </p:sp>
      <p:sp>
        <p:nvSpPr>
          <p:cNvPr id="43" name="Titre de diapositive"/>
          <p:cNvSpPr txBox="1"/>
          <p:nvPr>
            <p:ph type="title" hasCustomPrompt="1"/>
          </p:nvPr>
        </p:nvSpPr>
        <p:spPr>
          <a:xfrm>
            <a:off x="1206500" y="635000"/>
            <a:ext cx="21971000" cy="1689100"/>
          </a:xfrm>
          <a:prstGeom prst="rect">
            <a:avLst/>
          </a:prstGeom>
        </p:spPr>
        <p:txBody>
          <a:bodyPr/>
          <a:lstStyle/>
          <a:p>
            <a:pPr/>
            <a:r>
              <a:t>Titre de diapositive</a:t>
            </a:r>
          </a:p>
        </p:txBody>
      </p:sp>
      <p:sp>
        <p:nvSpPr>
          <p:cNvPr id="44" name="Texte niveau 1…"/>
          <p:cNvSpPr txBox="1"/>
          <p:nvPr>
            <p:ph type="body" idx="21" hasCustomPrompt="1"/>
          </p:nvPr>
        </p:nvSpPr>
        <p:spPr>
          <a:xfrm>
            <a:off x="1206500" y="4248503"/>
            <a:ext cx="21971000" cy="8256015"/>
          </a:xfrm>
          <a:prstGeom prst="rect">
            <a:avLst/>
          </a:prstGeom>
        </p:spPr>
        <p:txBody>
          <a:bodyPr/>
          <a:lstStyle/>
          <a:p>
            <a:pPr/>
            <a:r>
              <a:t>Texte de puce de diapositive</a:t>
            </a:r>
          </a:p>
        </p:txBody>
      </p:sp>
      <p:sp>
        <p:nvSpPr>
          <p:cNvPr id="4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uces">
    <p:spTree>
      <p:nvGrpSpPr>
        <p:cNvPr id="1" name=""/>
        <p:cNvGrpSpPr/>
        <p:nvPr/>
      </p:nvGrpSpPr>
      <p:grpSpPr>
        <a:xfrm>
          <a:off x="0" y="0"/>
          <a:ext cx="0" cy="0"/>
          <a:chOff x="0" y="0"/>
          <a:chExt cx="0" cy="0"/>
        </a:xfrm>
      </p:grpSpPr>
      <p:sp>
        <p:nvSpPr>
          <p:cNvPr id="52" name="Texte niveau 1…"/>
          <p:cNvSpPr txBox="1"/>
          <p:nvPr>
            <p:ph type="body" idx="1" hasCustomPrompt="1"/>
          </p:nvPr>
        </p:nvSpPr>
        <p:spPr>
          <a:prstGeom prst="rect">
            <a:avLst/>
          </a:prstGeom>
        </p:spPr>
        <p:txBody>
          <a:bodyPr/>
          <a:lstStyle/>
          <a:p>
            <a:pPr/>
            <a:r>
              <a:t>Texte de puce de diapositive</a:t>
            </a:r>
          </a:p>
          <a:p>
            <a:pPr lvl="1"/>
            <a:r>
              <a:t/>
            </a:r>
          </a:p>
          <a:p>
            <a:pPr lvl="2"/>
            <a:r>
              <a:t/>
            </a:r>
          </a:p>
          <a:p>
            <a:pPr lvl="3"/>
            <a:r>
              <a:t/>
            </a:r>
          </a:p>
          <a:p>
            <a:pPr lvl="4"/>
            <a:r>
              <a:t/>
            </a:r>
          </a:p>
        </p:txBody>
      </p:sp>
      <p:sp>
        <p:nvSpPr>
          <p:cNvPr id="53"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puces et photo">
    <p:spTree>
      <p:nvGrpSpPr>
        <p:cNvPr id="1" name=""/>
        <p:cNvGrpSpPr/>
        <p:nvPr/>
      </p:nvGrpSpPr>
      <p:grpSpPr>
        <a:xfrm>
          <a:off x="0" y="0"/>
          <a:ext cx="0" cy="0"/>
          <a:chOff x="0" y="0"/>
          <a:chExt cx="0" cy="0"/>
        </a:xfrm>
      </p:grpSpPr>
      <p:sp>
        <p:nvSpPr>
          <p:cNvPr id="60" name="Vue partielle d’un plafond avec des panneaux de bois"/>
          <p:cNvSpPr/>
          <p:nvPr>
            <p:ph type="pic" idx="21"/>
          </p:nvPr>
        </p:nvSpPr>
        <p:spPr>
          <a:xfrm>
            <a:off x="9588500" y="-482600"/>
            <a:ext cx="21513800" cy="14300200"/>
          </a:xfrm>
          <a:prstGeom prst="rect">
            <a:avLst/>
          </a:prstGeom>
        </p:spPr>
        <p:txBody>
          <a:bodyPr lIns="91439" tIns="45719" rIns="91439" bIns="45719">
            <a:noAutofit/>
          </a:bodyPr>
          <a:lstStyle/>
          <a:p>
            <a:pPr/>
          </a:p>
        </p:txBody>
      </p:sp>
      <p:sp>
        <p:nvSpPr>
          <p:cNvPr id="61" name="Texte niveau 1…"/>
          <p:cNvSpPr txBox="1"/>
          <p:nvPr>
            <p:ph type="body" sz="quarter" idx="1" hasCustomPrompt="1"/>
          </p:nvPr>
        </p:nvSpPr>
        <p:spPr>
          <a:xfrm>
            <a:off x="1206500" y="2324100"/>
            <a:ext cx="9779000" cy="1003300"/>
          </a:xfrm>
          <a:prstGeom prst="rect">
            <a:avLst/>
          </a:prstGeom>
        </p:spPr>
        <p:txBody>
          <a:bodyPr lIns="45718" tIns="45718" rIns="45718" bIns="45718"/>
          <a:lstStyle>
            <a:lvl1pPr marL="0" indent="0" defTabSz="825500">
              <a:spcBef>
                <a:spcPts val="0"/>
              </a:spcBef>
              <a:buSzTx/>
              <a:buNone/>
              <a:defRPr sz="5500">
                <a:latin typeface="Produkt Extralight"/>
                <a:ea typeface="Produkt Extralight"/>
                <a:cs typeface="Produkt Extralight"/>
                <a:sym typeface="Produkt Extralight"/>
              </a:defRPr>
            </a:lvl1pPr>
            <a:lvl2pPr marL="1085850" indent="-628650" defTabSz="825500">
              <a:spcBef>
                <a:spcPts val="0"/>
              </a:spcBef>
              <a:defRPr sz="5500">
                <a:latin typeface="Produkt Extralight"/>
                <a:ea typeface="Produkt Extralight"/>
                <a:cs typeface="Produkt Extralight"/>
                <a:sym typeface="Produkt Extralight"/>
              </a:defRPr>
            </a:lvl2pPr>
            <a:lvl3pPr marL="1543050" indent="-628650" defTabSz="825500">
              <a:spcBef>
                <a:spcPts val="0"/>
              </a:spcBef>
              <a:defRPr sz="5500">
                <a:latin typeface="Produkt Extralight"/>
                <a:ea typeface="Produkt Extralight"/>
                <a:cs typeface="Produkt Extralight"/>
                <a:sym typeface="Produkt Extralight"/>
              </a:defRPr>
            </a:lvl3pPr>
            <a:lvl4pPr marL="2000250" indent="-628650" defTabSz="825500">
              <a:spcBef>
                <a:spcPts val="0"/>
              </a:spcBef>
              <a:defRPr sz="5500">
                <a:latin typeface="Produkt Extralight"/>
                <a:ea typeface="Produkt Extralight"/>
                <a:cs typeface="Produkt Extralight"/>
                <a:sym typeface="Produkt Extralight"/>
              </a:defRPr>
            </a:lvl4pPr>
            <a:lvl5pPr marL="2457450" indent="-628650" defTabSz="825500">
              <a:spcBef>
                <a:spcPts val="0"/>
              </a:spcBef>
              <a:defRPr sz="5500">
                <a:latin typeface="Produkt Extralight"/>
                <a:ea typeface="Produkt Extralight"/>
                <a:cs typeface="Produkt Extralight"/>
                <a:sym typeface="Produkt Extralight"/>
              </a:defRPr>
            </a:lvl5pPr>
          </a:lstStyle>
          <a:p>
            <a:pPr/>
            <a:r>
              <a:t>Sous-titre de diapositive</a:t>
            </a:r>
          </a:p>
          <a:p>
            <a:pPr lvl="1"/>
            <a:r>
              <a:t/>
            </a:r>
          </a:p>
          <a:p>
            <a:pPr lvl="2"/>
            <a:r>
              <a:t/>
            </a:r>
          </a:p>
          <a:p>
            <a:pPr lvl="3"/>
            <a:r>
              <a:t/>
            </a:r>
          </a:p>
          <a:p>
            <a:pPr lvl="4"/>
            <a:r>
              <a:t/>
            </a:r>
          </a:p>
        </p:txBody>
      </p:sp>
      <p:sp>
        <p:nvSpPr>
          <p:cNvPr id="62" name="Titre de diapositive"/>
          <p:cNvSpPr txBox="1"/>
          <p:nvPr>
            <p:ph type="title" hasCustomPrompt="1"/>
          </p:nvPr>
        </p:nvSpPr>
        <p:spPr>
          <a:xfrm>
            <a:off x="1206500" y="635000"/>
            <a:ext cx="9779000" cy="1689100"/>
          </a:xfrm>
          <a:prstGeom prst="rect">
            <a:avLst/>
          </a:prstGeom>
        </p:spPr>
        <p:txBody>
          <a:bodyPr/>
          <a:lstStyle/>
          <a:p>
            <a:pPr/>
            <a:r>
              <a:t>Titre de diapositive</a:t>
            </a:r>
          </a:p>
        </p:txBody>
      </p:sp>
      <p:sp>
        <p:nvSpPr>
          <p:cNvPr id="63" name="Texte niveau 1…"/>
          <p:cNvSpPr txBox="1"/>
          <p:nvPr>
            <p:ph type="body" sz="half" idx="22" hasCustomPrompt="1"/>
          </p:nvPr>
        </p:nvSpPr>
        <p:spPr>
          <a:xfrm>
            <a:off x="1206500" y="4248503"/>
            <a:ext cx="9779000" cy="8256015"/>
          </a:xfrm>
          <a:prstGeom prst="rect">
            <a:avLst/>
          </a:prstGeom>
        </p:spPr>
        <p:txBody>
          <a:bodyPr/>
          <a:lstStyle/>
          <a:p>
            <a:pPr/>
            <a:r>
              <a:t>Texte de puce de diapositive</a:t>
            </a:r>
          </a:p>
        </p:txBody>
      </p:sp>
      <p:sp>
        <p:nvSpPr>
          <p:cNvPr id="64"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puces, vidéo direct, petit">
    <p:spTree>
      <p:nvGrpSpPr>
        <p:cNvPr id="1" name=""/>
        <p:cNvGrpSpPr/>
        <p:nvPr/>
      </p:nvGrpSpPr>
      <p:grpSpPr>
        <a:xfrm>
          <a:off x="0" y="0"/>
          <a:ext cx="0" cy="0"/>
          <a:chOff x="0" y="0"/>
          <a:chExt cx="0" cy="0"/>
        </a:xfrm>
      </p:grpSpPr>
      <p:sp>
        <p:nvSpPr>
          <p:cNvPr id="71" name="Texte niveau 1…"/>
          <p:cNvSpPr txBox="1"/>
          <p:nvPr>
            <p:ph type="body" sz="quarter" idx="1" hasCustomPrompt="1"/>
          </p:nvPr>
        </p:nvSpPr>
        <p:spPr>
          <a:xfrm>
            <a:off x="1206500" y="2324100"/>
            <a:ext cx="21971000" cy="1003300"/>
          </a:xfrm>
          <a:prstGeom prst="rect">
            <a:avLst/>
          </a:prstGeom>
        </p:spPr>
        <p:txBody>
          <a:bodyPr lIns="45718" tIns="45718" rIns="45718" bIns="45718"/>
          <a:lstStyle>
            <a:lvl1pPr marL="0" indent="0" defTabSz="825500">
              <a:spcBef>
                <a:spcPts val="0"/>
              </a:spcBef>
              <a:buSzTx/>
              <a:buNone/>
              <a:defRPr sz="5500">
                <a:latin typeface="Produkt Extralight"/>
                <a:ea typeface="Produkt Extralight"/>
                <a:cs typeface="Produkt Extralight"/>
                <a:sym typeface="Produkt Extralight"/>
              </a:defRPr>
            </a:lvl1pPr>
            <a:lvl2pPr marL="1085850" indent="-628650" defTabSz="825500">
              <a:spcBef>
                <a:spcPts val="0"/>
              </a:spcBef>
              <a:defRPr sz="5500">
                <a:latin typeface="Produkt Extralight"/>
                <a:ea typeface="Produkt Extralight"/>
                <a:cs typeface="Produkt Extralight"/>
                <a:sym typeface="Produkt Extralight"/>
              </a:defRPr>
            </a:lvl2pPr>
            <a:lvl3pPr marL="1543050" indent="-628650" defTabSz="825500">
              <a:spcBef>
                <a:spcPts val="0"/>
              </a:spcBef>
              <a:defRPr sz="5500">
                <a:latin typeface="Produkt Extralight"/>
                <a:ea typeface="Produkt Extralight"/>
                <a:cs typeface="Produkt Extralight"/>
                <a:sym typeface="Produkt Extralight"/>
              </a:defRPr>
            </a:lvl3pPr>
            <a:lvl4pPr marL="2000250" indent="-628650" defTabSz="825500">
              <a:spcBef>
                <a:spcPts val="0"/>
              </a:spcBef>
              <a:defRPr sz="5500">
                <a:latin typeface="Produkt Extralight"/>
                <a:ea typeface="Produkt Extralight"/>
                <a:cs typeface="Produkt Extralight"/>
                <a:sym typeface="Produkt Extralight"/>
              </a:defRPr>
            </a:lvl4pPr>
            <a:lvl5pPr marL="2457450" indent="-628650" defTabSz="825500">
              <a:spcBef>
                <a:spcPts val="0"/>
              </a:spcBef>
              <a:defRPr sz="5500">
                <a:latin typeface="Produkt Extralight"/>
                <a:ea typeface="Produkt Extralight"/>
                <a:cs typeface="Produkt Extralight"/>
                <a:sym typeface="Produkt Extralight"/>
              </a:defRPr>
            </a:lvl5pPr>
          </a:lstStyle>
          <a:p>
            <a:pPr/>
            <a:r>
              <a:t>Sous-titre de diapositive</a:t>
            </a:r>
          </a:p>
          <a:p>
            <a:pPr lvl="1"/>
            <a:r>
              <a:t/>
            </a:r>
          </a:p>
          <a:p>
            <a:pPr lvl="2"/>
            <a:r>
              <a:t/>
            </a:r>
          </a:p>
          <a:p>
            <a:pPr lvl="3"/>
            <a:r>
              <a:t/>
            </a:r>
          </a:p>
          <a:p>
            <a:pPr lvl="4"/>
            <a:r>
              <a:t/>
            </a:r>
          </a:p>
        </p:txBody>
      </p:sp>
      <p:sp>
        <p:nvSpPr>
          <p:cNvPr id="72" name="Titre de diapositive"/>
          <p:cNvSpPr txBox="1"/>
          <p:nvPr>
            <p:ph type="title" hasCustomPrompt="1"/>
          </p:nvPr>
        </p:nvSpPr>
        <p:spPr>
          <a:xfrm>
            <a:off x="1206500" y="635000"/>
            <a:ext cx="21971000" cy="1689100"/>
          </a:xfrm>
          <a:prstGeom prst="rect">
            <a:avLst/>
          </a:prstGeom>
        </p:spPr>
        <p:txBody>
          <a:bodyPr/>
          <a:lstStyle/>
          <a:p>
            <a:pPr/>
            <a:r>
              <a:t>Titre de diapositive</a:t>
            </a:r>
          </a:p>
        </p:txBody>
      </p:sp>
      <p:sp>
        <p:nvSpPr>
          <p:cNvPr id="73" name="Texte niveau 1…"/>
          <p:cNvSpPr txBox="1"/>
          <p:nvPr>
            <p:ph type="body" sz="half" idx="21" hasCustomPrompt="1"/>
          </p:nvPr>
        </p:nvSpPr>
        <p:spPr>
          <a:xfrm>
            <a:off x="1206500" y="4248503"/>
            <a:ext cx="9779000" cy="8256015"/>
          </a:xfrm>
          <a:prstGeom prst="rect">
            <a:avLst/>
          </a:prstGeom>
        </p:spPr>
        <p:txBody>
          <a:bodyPr/>
          <a:lstStyle/>
          <a:p>
            <a:pPr/>
            <a:r>
              <a:t>Texte de puce de diapositive</a:t>
            </a:r>
          </a:p>
        </p:txBody>
      </p:sp>
      <p:sp>
        <p:nvSpPr>
          <p:cNvPr id="74"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puces, vidéo direct, grand">
    <p:spTree>
      <p:nvGrpSpPr>
        <p:cNvPr id="1" name=""/>
        <p:cNvGrpSpPr/>
        <p:nvPr/>
      </p:nvGrpSpPr>
      <p:grpSpPr>
        <a:xfrm>
          <a:off x="0" y="0"/>
          <a:ext cx="0" cy="0"/>
          <a:chOff x="0" y="0"/>
          <a:chExt cx="0" cy="0"/>
        </a:xfrm>
      </p:grpSpPr>
      <p:sp>
        <p:nvSpPr>
          <p:cNvPr id="81" name="Texte niveau 1…"/>
          <p:cNvSpPr txBox="1"/>
          <p:nvPr>
            <p:ph type="body" sz="quarter" idx="1" hasCustomPrompt="1"/>
          </p:nvPr>
        </p:nvSpPr>
        <p:spPr>
          <a:xfrm>
            <a:off x="1206500" y="2324100"/>
            <a:ext cx="9779000" cy="1003300"/>
          </a:xfrm>
          <a:prstGeom prst="rect">
            <a:avLst/>
          </a:prstGeom>
        </p:spPr>
        <p:txBody>
          <a:bodyPr lIns="45718" tIns="45718" rIns="45718" bIns="45718"/>
          <a:lstStyle>
            <a:lvl1pPr marL="0" indent="0" defTabSz="825500">
              <a:spcBef>
                <a:spcPts val="0"/>
              </a:spcBef>
              <a:buSzTx/>
              <a:buNone/>
              <a:defRPr sz="5500">
                <a:latin typeface="Produkt Extralight"/>
                <a:ea typeface="Produkt Extralight"/>
                <a:cs typeface="Produkt Extralight"/>
                <a:sym typeface="Produkt Extralight"/>
              </a:defRPr>
            </a:lvl1pPr>
            <a:lvl2pPr marL="1085850" indent="-628650" defTabSz="825500">
              <a:spcBef>
                <a:spcPts val="0"/>
              </a:spcBef>
              <a:defRPr sz="5500">
                <a:latin typeface="Produkt Extralight"/>
                <a:ea typeface="Produkt Extralight"/>
                <a:cs typeface="Produkt Extralight"/>
                <a:sym typeface="Produkt Extralight"/>
              </a:defRPr>
            </a:lvl2pPr>
            <a:lvl3pPr marL="1543050" indent="-628650" defTabSz="825500">
              <a:spcBef>
                <a:spcPts val="0"/>
              </a:spcBef>
              <a:defRPr sz="5500">
                <a:latin typeface="Produkt Extralight"/>
                <a:ea typeface="Produkt Extralight"/>
                <a:cs typeface="Produkt Extralight"/>
                <a:sym typeface="Produkt Extralight"/>
              </a:defRPr>
            </a:lvl3pPr>
            <a:lvl4pPr marL="2000250" indent="-628650" defTabSz="825500">
              <a:spcBef>
                <a:spcPts val="0"/>
              </a:spcBef>
              <a:defRPr sz="5500">
                <a:latin typeface="Produkt Extralight"/>
                <a:ea typeface="Produkt Extralight"/>
                <a:cs typeface="Produkt Extralight"/>
                <a:sym typeface="Produkt Extralight"/>
              </a:defRPr>
            </a:lvl4pPr>
            <a:lvl5pPr marL="2457450" indent="-628650" defTabSz="825500">
              <a:spcBef>
                <a:spcPts val="0"/>
              </a:spcBef>
              <a:defRPr sz="5500">
                <a:latin typeface="Produkt Extralight"/>
                <a:ea typeface="Produkt Extralight"/>
                <a:cs typeface="Produkt Extralight"/>
                <a:sym typeface="Produkt Extralight"/>
              </a:defRPr>
            </a:lvl5pPr>
          </a:lstStyle>
          <a:p>
            <a:pPr/>
            <a:r>
              <a:t>Sous-titre de diapositive</a:t>
            </a:r>
          </a:p>
          <a:p>
            <a:pPr lvl="1"/>
            <a:r>
              <a:t/>
            </a:r>
          </a:p>
          <a:p>
            <a:pPr lvl="2"/>
            <a:r>
              <a:t/>
            </a:r>
          </a:p>
          <a:p>
            <a:pPr lvl="3"/>
            <a:r>
              <a:t/>
            </a:r>
          </a:p>
          <a:p>
            <a:pPr lvl="4"/>
            <a:r>
              <a:t/>
            </a:r>
          </a:p>
        </p:txBody>
      </p:sp>
      <p:sp>
        <p:nvSpPr>
          <p:cNvPr id="82" name="Titre de diapositive"/>
          <p:cNvSpPr txBox="1"/>
          <p:nvPr>
            <p:ph type="title" hasCustomPrompt="1"/>
          </p:nvPr>
        </p:nvSpPr>
        <p:spPr>
          <a:xfrm>
            <a:off x="1206500" y="635000"/>
            <a:ext cx="9779000" cy="1689100"/>
          </a:xfrm>
          <a:prstGeom prst="rect">
            <a:avLst/>
          </a:prstGeom>
        </p:spPr>
        <p:txBody>
          <a:bodyPr/>
          <a:lstStyle/>
          <a:p>
            <a:pPr/>
            <a:r>
              <a:t>Titre de diapositive</a:t>
            </a:r>
          </a:p>
        </p:txBody>
      </p:sp>
      <p:sp>
        <p:nvSpPr>
          <p:cNvPr id="83" name="Texte niveau 1…"/>
          <p:cNvSpPr txBox="1"/>
          <p:nvPr>
            <p:ph type="body" sz="half" idx="21" hasCustomPrompt="1"/>
          </p:nvPr>
        </p:nvSpPr>
        <p:spPr>
          <a:xfrm>
            <a:off x="1206500" y="4248503"/>
            <a:ext cx="9779000" cy="8256015"/>
          </a:xfrm>
          <a:prstGeom prst="rect">
            <a:avLst/>
          </a:prstGeom>
        </p:spPr>
        <p:txBody>
          <a:bodyPr/>
          <a:lstStyle/>
          <a:p>
            <a:pPr/>
            <a:r>
              <a:t>Texte de puce de diapositive</a:t>
            </a:r>
          </a:p>
        </p:txBody>
      </p:sp>
      <p:sp>
        <p:nvSpPr>
          <p:cNvPr id="84"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91" name="Titre de section"/>
          <p:cNvSpPr txBox="1"/>
          <p:nvPr>
            <p:ph type="title" hasCustomPrompt="1"/>
          </p:nvPr>
        </p:nvSpPr>
        <p:spPr>
          <a:xfrm>
            <a:off x="1206496" y="3911600"/>
            <a:ext cx="21971005" cy="4648200"/>
          </a:xfrm>
          <a:prstGeom prst="rect">
            <a:avLst/>
          </a:prstGeom>
        </p:spPr>
        <p:txBody>
          <a:bodyPr anchor="ctr"/>
          <a:lstStyle>
            <a:lvl1pPr>
              <a:defRPr spc="-119" sz="12000"/>
            </a:lvl1pPr>
          </a:lstStyle>
          <a:p>
            <a:pPr/>
            <a:r>
              <a:t>Titre de section</a:t>
            </a:r>
          </a:p>
        </p:txBody>
      </p:sp>
      <p:sp>
        <p:nvSpPr>
          <p:cNvPr id="92"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 Id="rId19"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exte niveau 1…"/>
          <p:cNvSpPr txBox="1"/>
          <p:nvPr>
            <p:ph type="body" idx="1" hasCustomPrompt="1"/>
          </p:nvPr>
        </p:nvSpPr>
        <p:spPr>
          <a:xfrm>
            <a:off x="1206500" y="4248503"/>
            <a:ext cx="21971000" cy="825601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Texte de puce de diapositive</a:t>
            </a:r>
          </a:p>
          <a:p>
            <a:pPr lvl="1"/>
            <a:r>
              <a:t/>
            </a:r>
          </a:p>
          <a:p>
            <a:pPr lvl="2"/>
            <a:r>
              <a:t/>
            </a:r>
          </a:p>
          <a:p>
            <a:pPr lvl="3"/>
            <a:r>
              <a:t/>
            </a:r>
          </a:p>
          <a:p>
            <a:pPr lvl="4"/>
            <a:r>
              <a:t/>
            </a:r>
          </a:p>
        </p:txBody>
      </p:sp>
      <p:sp>
        <p:nvSpPr>
          <p:cNvPr id="3" name="Texte du titre"/>
          <p:cNvSpPr txBox="1"/>
          <p:nvPr>
            <p:ph type="title"/>
          </p:nvPr>
        </p:nvSpPr>
        <p:spPr>
          <a:xfrm>
            <a:off x="3653366" y="2743200"/>
            <a:ext cx="19507201" cy="150530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Texte du titre</a:t>
            </a:r>
          </a:p>
        </p:txBody>
      </p:sp>
      <p:sp>
        <p:nvSpPr>
          <p:cNvPr id="4" name="Numéro de diapositive"/>
          <p:cNvSpPr txBox="1"/>
          <p:nvPr>
            <p:ph type="sldNum" sz="quarter" idx="2"/>
          </p:nvPr>
        </p:nvSpPr>
        <p:spPr>
          <a:xfrm>
            <a:off x="23538179" y="12443460"/>
            <a:ext cx="408941" cy="444501"/>
          </a:xfrm>
          <a:prstGeom prst="rect">
            <a:avLst/>
          </a:prstGeom>
          <a:ln w="12700">
            <a:miter lim="400000"/>
          </a:ln>
        </p:spPr>
        <p:txBody>
          <a:bodyPr wrap="none" lIns="50800" tIns="50800" rIns="50800" bIns="50800" anchor="b">
            <a:spAutoFit/>
          </a:bodyPr>
          <a:lstStyle>
            <a:lvl1pPr algn="r" defTabSz="584200">
              <a:spcBef>
                <a:spcPts val="0"/>
              </a:spcBef>
              <a:defRPr sz="2000">
                <a:solidFill>
                  <a:srgbClr val="535860"/>
                </a:solidFill>
                <a:latin typeface="Avenir Next Regular"/>
                <a:ea typeface="Avenir Next Regular"/>
                <a:cs typeface="Avenir Next Regular"/>
                <a:sym typeface="Avenir Next Regular"/>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Lst>
  <p:transition xmlns:p14="http://schemas.microsoft.com/office/powerpoint/2010/main" spd="med" advClick="1"/>
  <p:txStyles>
    <p:titleStyle>
      <a:lvl1pPr marL="0" marR="0" indent="0" algn="l" defTabSz="2438400" rtl="0" latinLnBrk="0">
        <a:lnSpc>
          <a:spcPct val="90000"/>
        </a:lnSpc>
        <a:spcBef>
          <a:spcPts val="0"/>
        </a:spcBef>
        <a:spcAft>
          <a:spcPts val="0"/>
        </a:spcAft>
        <a:buClrTx/>
        <a:buSzTx/>
        <a:buFontTx/>
        <a:buNone/>
        <a:tabLst/>
        <a:defRPr b="0" baseline="0" cap="none" i="0" spc="-100" strike="noStrike" sz="10000" u="none">
          <a:solidFill>
            <a:srgbClr val="535860"/>
          </a:solidFill>
          <a:uFillTx/>
          <a:latin typeface="Produkt Extralight"/>
          <a:ea typeface="Produkt Extralight"/>
          <a:cs typeface="Produkt Extralight"/>
          <a:sym typeface="Produkt Extralight"/>
        </a:defRPr>
      </a:lvl1pPr>
      <a:lvl2pPr marL="0" marR="0" indent="0" algn="l" defTabSz="2438400" rtl="0" latinLnBrk="0">
        <a:lnSpc>
          <a:spcPct val="90000"/>
        </a:lnSpc>
        <a:spcBef>
          <a:spcPts val="0"/>
        </a:spcBef>
        <a:spcAft>
          <a:spcPts val="0"/>
        </a:spcAft>
        <a:buClrTx/>
        <a:buSzTx/>
        <a:buFontTx/>
        <a:buNone/>
        <a:tabLst/>
        <a:defRPr b="0" baseline="0" cap="none" i="0" spc="-100" strike="noStrike" sz="10000" u="none">
          <a:solidFill>
            <a:srgbClr val="535860"/>
          </a:solidFill>
          <a:uFillTx/>
          <a:latin typeface="Produkt Extralight"/>
          <a:ea typeface="Produkt Extralight"/>
          <a:cs typeface="Produkt Extralight"/>
          <a:sym typeface="Produkt Extralight"/>
        </a:defRPr>
      </a:lvl2pPr>
      <a:lvl3pPr marL="0" marR="0" indent="0" algn="l" defTabSz="2438400" rtl="0" latinLnBrk="0">
        <a:lnSpc>
          <a:spcPct val="90000"/>
        </a:lnSpc>
        <a:spcBef>
          <a:spcPts val="0"/>
        </a:spcBef>
        <a:spcAft>
          <a:spcPts val="0"/>
        </a:spcAft>
        <a:buClrTx/>
        <a:buSzTx/>
        <a:buFontTx/>
        <a:buNone/>
        <a:tabLst/>
        <a:defRPr b="0" baseline="0" cap="none" i="0" spc="-100" strike="noStrike" sz="10000" u="none">
          <a:solidFill>
            <a:srgbClr val="535860"/>
          </a:solidFill>
          <a:uFillTx/>
          <a:latin typeface="Produkt Extralight"/>
          <a:ea typeface="Produkt Extralight"/>
          <a:cs typeface="Produkt Extralight"/>
          <a:sym typeface="Produkt Extralight"/>
        </a:defRPr>
      </a:lvl3pPr>
      <a:lvl4pPr marL="0" marR="0" indent="0" algn="l" defTabSz="2438400" rtl="0" latinLnBrk="0">
        <a:lnSpc>
          <a:spcPct val="90000"/>
        </a:lnSpc>
        <a:spcBef>
          <a:spcPts val="0"/>
        </a:spcBef>
        <a:spcAft>
          <a:spcPts val="0"/>
        </a:spcAft>
        <a:buClrTx/>
        <a:buSzTx/>
        <a:buFontTx/>
        <a:buNone/>
        <a:tabLst/>
        <a:defRPr b="0" baseline="0" cap="none" i="0" spc="-100" strike="noStrike" sz="10000" u="none">
          <a:solidFill>
            <a:srgbClr val="535860"/>
          </a:solidFill>
          <a:uFillTx/>
          <a:latin typeface="Produkt Extralight"/>
          <a:ea typeface="Produkt Extralight"/>
          <a:cs typeface="Produkt Extralight"/>
          <a:sym typeface="Produkt Extralight"/>
        </a:defRPr>
      </a:lvl4pPr>
      <a:lvl5pPr marL="0" marR="0" indent="0" algn="l" defTabSz="2438400" rtl="0" latinLnBrk="0">
        <a:lnSpc>
          <a:spcPct val="90000"/>
        </a:lnSpc>
        <a:spcBef>
          <a:spcPts val="0"/>
        </a:spcBef>
        <a:spcAft>
          <a:spcPts val="0"/>
        </a:spcAft>
        <a:buClrTx/>
        <a:buSzTx/>
        <a:buFontTx/>
        <a:buNone/>
        <a:tabLst/>
        <a:defRPr b="0" baseline="0" cap="none" i="0" spc="-100" strike="noStrike" sz="10000" u="none">
          <a:solidFill>
            <a:srgbClr val="535860"/>
          </a:solidFill>
          <a:uFillTx/>
          <a:latin typeface="Produkt Extralight"/>
          <a:ea typeface="Produkt Extralight"/>
          <a:cs typeface="Produkt Extralight"/>
          <a:sym typeface="Produkt Extralight"/>
        </a:defRPr>
      </a:lvl5pPr>
      <a:lvl6pPr marL="0" marR="0" indent="0" algn="l" defTabSz="2438400" rtl="0" latinLnBrk="0">
        <a:lnSpc>
          <a:spcPct val="90000"/>
        </a:lnSpc>
        <a:spcBef>
          <a:spcPts val="0"/>
        </a:spcBef>
        <a:spcAft>
          <a:spcPts val="0"/>
        </a:spcAft>
        <a:buClrTx/>
        <a:buSzTx/>
        <a:buFontTx/>
        <a:buNone/>
        <a:tabLst/>
        <a:defRPr b="0" baseline="0" cap="none" i="0" spc="-100" strike="noStrike" sz="10000" u="none">
          <a:solidFill>
            <a:srgbClr val="535860"/>
          </a:solidFill>
          <a:uFillTx/>
          <a:latin typeface="Produkt Extralight"/>
          <a:ea typeface="Produkt Extralight"/>
          <a:cs typeface="Produkt Extralight"/>
          <a:sym typeface="Produkt Extralight"/>
        </a:defRPr>
      </a:lvl6pPr>
      <a:lvl7pPr marL="0" marR="0" indent="0" algn="l" defTabSz="2438400" rtl="0" latinLnBrk="0">
        <a:lnSpc>
          <a:spcPct val="90000"/>
        </a:lnSpc>
        <a:spcBef>
          <a:spcPts val="0"/>
        </a:spcBef>
        <a:spcAft>
          <a:spcPts val="0"/>
        </a:spcAft>
        <a:buClrTx/>
        <a:buSzTx/>
        <a:buFontTx/>
        <a:buNone/>
        <a:tabLst/>
        <a:defRPr b="0" baseline="0" cap="none" i="0" spc="-100" strike="noStrike" sz="10000" u="none">
          <a:solidFill>
            <a:srgbClr val="535860"/>
          </a:solidFill>
          <a:uFillTx/>
          <a:latin typeface="Produkt Extralight"/>
          <a:ea typeface="Produkt Extralight"/>
          <a:cs typeface="Produkt Extralight"/>
          <a:sym typeface="Produkt Extralight"/>
        </a:defRPr>
      </a:lvl7pPr>
      <a:lvl8pPr marL="0" marR="0" indent="0" algn="l" defTabSz="2438400" rtl="0" latinLnBrk="0">
        <a:lnSpc>
          <a:spcPct val="90000"/>
        </a:lnSpc>
        <a:spcBef>
          <a:spcPts val="0"/>
        </a:spcBef>
        <a:spcAft>
          <a:spcPts val="0"/>
        </a:spcAft>
        <a:buClrTx/>
        <a:buSzTx/>
        <a:buFontTx/>
        <a:buNone/>
        <a:tabLst/>
        <a:defRPr b="0" baseline="0" cap="none" i="0" spc="-100" strike="noStrike" sz="10000" u="none">
          <a:solidFill>
            <a:srgbClr val="535860"/>
          </a:solidFill>
          <a:uFillTx/>
          <a:latin typeface="Produkt Extralight"/>
          <a:ea typeface="Produkt Extralight"/>
          <a:cs typeface="Produkt Extralight"/>
          <a:sym typeface="Produkt Extralight"/>
        </a:defRPr>
      </a:lvl8pPr>
      <a:lvl9pPr marL="0" marR="0" indent="0" algn="l" defTabSz="2438400" rtl="0" latinLnBrk="0">
        <a:lnSpc>
          <a:spcPct val="90000"/>
        </a:lnSpc>
        <a:spcBef>
          <a:spcPts val="0"/>
        </a:spcBef>
        <a:spcAft>
          <a:spcPts val="0"/>
        </a:spcAft>
        <a:buClrTx/>
        <a:buSzTx/>
        <a:buFontTx/>
        <a:buNone/>
        <a:tabLst/>
        <a:defRPr b="0" baseline="0" cap="none" i="0" spc="-100" strike="noStrike" sz="10000" u="none">
          <a:solidFill>
            <a:srgbClr val="535860"/>
          </a:solidFill>
          <a:uFillTx/>
          <a:latin typeface="Produkt Extralight"/>
          <a:ea typeface="Produkt Extralight"/>
          <a:cs typeface="Produkt Extralight"/>
          <a:sym typeface="Produkt Extralight"/>
        </a:defRPr>
      </a:lvl9pPr>
    </p:titleStyle>
    <p:bodyStyle>
      <a:lvl1pPr marL="4572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rgbClr val="535860"/>
          </a:solidFill>
          <a:uFillTx/>
          <a:latin typeface="Avenir Next Regular"/>
          <a:ea typeface="Avenir Next Regular"/>
          <a:cs typeface="Avenir Next Regular"/>
          <a:sym typeface="Avenir Next Regular"/>
        </a:defRPr>
      </a:lvl1pPr>
      <a:lvl2pPr marL="9144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rgbClr val="535860"/>
          </a:solidFill>
          <a:uFillTx/>
          <a:latin typeface="Avenir Next Regular"/>
          <a:ea typeface="Avenir Next Regular"/>
          <a:cs typeface="Avenir Next Regular"/>
          <a:sym typeface="Avenir Next Regular"/>
        </a:defRPr>
      </a:lvl2pPr>
      <a:lvl3pPr marL="13716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rgbClr val="535860"/>
          </a:solidFill>
          <a:uFillTx/>
          <a:latin typeface="Avenir Next Regular"/>
          <a:ea typeface="Avenir Next Regular"/>
          <a:cs typeface="Avenir Next Regular"/>
          <a:sym typeface="Avenir Next Regular"/>
        </a:defRPr>
      </a:lvl3pPr>
      <a:lvl4pPr marL="18288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rgbClr val="535860"/>
          </a:solidFill>
          <a:uFillTx/>
          <a:latin typeface="Avenir Next Regular"/>
          <a:ea typeface="Avenir Next Regular"/>
          <a:cs typeface="Avenir Next Regular"/>
          <a:sym typeface="Avenir Next Regular"/>
        </a:defRPr>
      </a:lvl4pPr>
      <a:lvl5pPr marL="22860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rgbClr val="535860"/>
          </a:solidFill>
          <a:uFillTx/>
          <a:latin typeface="Avenir Next Regular"/>
          <a:ea typeface="Avenir Next Regular"/>
          <a:cs typeface="Avenir Next Regular"/>
          <a:sym typeface="Avenir Next Regular"/>
        </a:defRPr>
      </a:lvl5pPr>
      <a:lvl6pPr marL="27432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rgbClr val="535860"/>
          </a:solidFill>
          <a:uFillTx/>
          <a:latin typeface="Avenir Next Regular"/>
          <a:ea typeface="Avenir Next Regular"/>
          <a:cs typeface="Avenir Next Regular"/>
          <a:sym typeface="Avenir Next Regular"/>
        </a:defRPr>
      </a:lvl6pPr>
      <a:lvl7pPr marL="32004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rgbClr val="535860"/>
          </a:solidFill>
          <a:uFillTx/>
          <a:latin typeface="Avenir Next Regular"/>
          <a:ea typeface="Avenir Next Regular"/>
          <a:cs typeface="Avenir Next Regular"/>
          <a:sym typeface="Avenir Next Regular"/>
        </a:defRPr>
      </a:lvl7pPr>
      <a:lvl8pPr marL="36576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rgbClr val="535860"/>
          </a:solidFill>
          <a:uFillTx/>
          <a:latin typeface="Avenir Next Regular"/>
          <a:ea typeface="Avenir Next Regular"/>
          <a:cs typeface="Avenir Next Regular"/>
          <a:sym typeface="Avenir Next Regular"/>
        </a:defRPr>
      </a:lvl8pPr>
      <a:lvl9pPr marL="4114800" marR="0" indent="-457200" algn="l" defTabSz="355600" rtl="0" latinLnBrk="0">
        <a:lnSpc>
          <a:spcPct val="100000"/>
        </a:lnSpc>
        <a:spcBef>
          <a:spcPts val="4700"/>
        </a:spcBef>
        <a:spcAft>
          <a:spcPts val="0"/>
        </a:spcAft>
        <a:buClrTx/>
        <a:buSzPct val="100000"/>
        <a:buFontTx/>
        <a:buChar char="•"/>
        <a:tabLst/>
        <a:defRPr b="0" baseline="0" cap="none" i="0" spc="0" strike="noStrike" sz="4000" u="none">
          <a:solidFill>
            <a:srgbClr val="535860"/>
          </a:solidFill>
          <a:uFillTx/>
          <a:latin typeface="Avenir Next Regular"/>
          <a:ea typeface="Avenir Next Regular"/>
          <a:cs typeface="Avenir Next Regular"/>
          <a:sym typeface="Avenir Next Regular"/>
        </a:defRPr>
      </a:lvl9pPr>
    </p:bodyStyle>
    <p:otherStyle>
      <a:lvl1pPr marL="0" marR="0" indent="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1pPr>
      <a:lvl2pPr marL="0" marR="0" indent="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2pPr>
      <a:lvl3pPr marL="0" marR="0" indent="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3pPr>
      <a:lvl4pPr marL="0" marR="0" indent="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4pPr>
      <a:lvl5pPr marL="0" marR="0" indent="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5pPr>
      <a:lvl6pPr marL="0" marR="0" indent="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6pPr>
      <a:lvl7pPr marL="0" marR="0" indent="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7pPr>
      <a:lvl8pPr marL="0" marR="0" indent="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8pPr>
      <a:lvl9pPr marL="0" marR="0" indent="0" algn="r"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jpeg"/></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jpeg"/></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chart" Target="../charts/chart1.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png"/><Relationship Id="rId3" Type="http://schemas.openxmlformats.org/officeDocument/2006/relationships/image" Target="../media/image8.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GRANGENOIS Rémy"/>
          <p:cNvSpPr txBox="1"/>
          <p:nvPr>
            <p:ph type="body" sz="quarter" idx="1"/>
          </p:nvPr>
        </p:nvSpPr>
        <p:spPr>
          <a:xfrm>
            <a:off x="1206500" y="12268950"/>
            <a:ext cx="21971000" cy="660403"/>
          </a:xfrm>
          <a:prstGeom prst="rect">
            <a:avLst/>
          </a:prstGeom>
        </p:spPr>
        <p:txBody>
          <a:bodyPr/>
          <a:lstStyle/>
          <a:p>
            <a:pPr/>
            <a:r>
              <a:t>GRANGENOIS Rémy</a:t>
            </a:r>
          </a:p>
        </p:txBody>
      </p:sp>
      <p:sp>
        <p:nvSpPr>
          <p:cNvPr id="172" name="Présentation de la planification du projet"/>
          <p:cNvSpPr txBox="1"/>
          <p:nvPr/>
        </p:nvSpPr>
        <p:spPr>
          <a:xfrm>
            <a:off x="1206500" y="7353300"/>
            <a:ext cx="21971000" cy="2006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825500">
              <a:spcBef>
                <a:spcPts val="0"/>
              </a:spcBef>
              <a:defRPr sz="5500">
                <a:solidFill>
                  <a:srgbClr val="535860"/>
                </a:solidFill>
                <a:latin typeface="Produkt Extralight"/>
                <a:ea typeface="Produkt Extralight"/>
                <a:cs typeface="Produkt Extralight"/>
                <a:sym typeface="Produkt Extralight"/>
              </a:defRPr>
            </a:lvl1pPr>
          </a:lstStyle>
          <a:p>
            <a:pPr/>
            <a:r>
              <a:t>Présentation de la planification du projet</a:t>
            </a:r>
          </a:p>
        </p:txBody>
      </p:sp>
      <p:sp>
        <p:nvSpPr>
          <p:cNvPr id="173" name="Menu Maker By Qwenta"/>
          <p:cNvSpPr txBox="1"/>
          <p:nvPr>
            <p:ph type="title"/>
          </p:nvPr>
        </p:nvSpPr>
        <p:spPr>
          <a:xfrm>
            <a:off x="1206498" y="2616200"/>
            <a:ext cx="21971008" cy="4648200"/>
          </a:xfrm>
          <a:prstGeom prst="rect">
            <a:avLst/>
          </a:prstGeom>
        </p:spPr>
        <p:txBody>
          <a:bodyPr/>
          <a:lstStyle>
            <a:lvl1pPr>
              <a:defRPr spc="-200"/>
            </a:lvl1pPr>
          </a:lstStyle>
          <a:p>
            <a:pPr/>
            <a:r>
              <a:t>Menu Maker By Qwenta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4" name="media_1deb291eded8f2482a4ff6761709704615d5076b6.png" descr="media_1deb291eded8f2482a4ff6761709704615d5076b6.png"/>
          <p:cNvPicPr>
            <a:picLocks noChangeAspect="1"/>
          </p:cNvPicPr>
          <p:nvPr>
            <p:ph type="pic" idx="21"/>
          </p:nvPr>
        </p:nvPicPr>
        <p:blipFill>
          <a:blip r:embed="rId2">
            <a:extLst/>
          </a:blip>
          <a:srcRect l="16417" t="0" r="16417" b="0"/>
          <a:stretch>
            <a:fillRect/>
          </a:stretch>
        </p:blipFill>
        <p:spPr>
          <a:xfrm>
            <a:off x="12382499" y="3451104"/>
            <a:ext cx="12001503" cy="7385782"/>
          </a:xfrm>
          <a:prstGeom prst="rect">
            <a:avLst/>
          </a:prstGeom>
        </p:spPr>
      </p:pic>
      <p:sp>
        <p:nvSpPr>
          <p:cNvPr id="245" name="Les User stories"/>
          <p:cNvSpPr txBox="1"/>
          <p:nvPr>
            <p:ph type="body" sz="quarter" idx="1"/>
          </p:nvPr>
        </p:nvSpPr>
        <p:spPr>
          <a:xfrm>
            <a:off x="1206500" y="3002365"/>
            <a:ext cx="9779000" cy="868127"/>
          </a:xfrm>
          <a:prstGeom prst="rect">
            <a:avLst/>
          </a:prstGeom>
        </p:spPr>
        <p:txBody>
          <a:bodyPr/>
          <a:lstStyle>
            <a:lvl1pPr defTabSz="709930">
              <a:defRPr sz="4700"/>
            </a:lvl1pPr>
          </a:lstStyle>
          <a:p>
            <a:pPr/>
            <a:r>
              <a:t>Les User stories</a:t>
            </a:r>
          </a:p>
        </p:txBody>
      </p:sp>
      <p:sp>
        <p:nvSpPr>
          <p:cNvPr id="246" name="Une tâche"/>
          <p:cNvSpPr txBox="1"/>
          <p:nvPr>
            <p:ph type="title"/>
          </p:nvPr>
        </p:nvSpPr>
        <p:spPr>
          <a:xfrm>
            <a:off x="1206500" y="734120"/>
            <a:ext cx="9779000" cy="2437977"/>
          </a:xfrm>
          <a:prstGeom prst="rect">
            <a:avLst/>
          </a:prstGeom>
        </p:spPr>
        <p:txBody>
          <a:bodyPr/>
          <a:lstStyle/>
          <a:p>
            <a:pPr/>
            <a:r>
              <a:t>Une tâche</a:t>
            </a:r>
          </a:p>
        </p:txBody>
      </p:sp>
      <p:sp>
        <p:nvSpPr>
          <p:cNvPr id="247" name="Une user story est une brève description d’une fonctionnalité du point de vue d’un utilisateur, formulée en langage simple.…"/>
          <p:cNvSpPr txBox="1"/>
          <p:nvPr>
            <p:ph type="body" idx="22"/>
          </p:nvPr>
        </p:nvSpPr>
        <p:spPr>
          <a:xfrm>
            <a:off x="1206500" y="4720028"/>
            <a:ext cx="9779000" cy="7802182"/>
          </a:xfrm>
          <a:prstGeom prst="rect">
            <a:avLst/>
          </a:prstGeom>
          <a:extLst>
            <a:ext uri="{C572A759-6A51-4108-AA02-DFA0A04FC94B}">
              <ma14:wrappingTextBoxFlag xmlns:ma14="http://schemas.microsoft.com/office/mac/drawingml/2011/main" val="1"/>
            </a:ext>
          </a:extLst>
        </p:spPr>
        <p:txBody>
          <a:bodyPr/>
          <a:lstStyle/>
          <a:p>
            <a:pPr marL="0" indent="0" defTabSz="252474">
              <a:spcBef>
                <a:spcPts val="3300"/>
              </a:spcBef>
              <a:buSzTx/>
              <a:buNone/>
              <a:defRPr sz="2800"/>
            </a:pPr>
            <a:r>
              <a:t>Une user story est une brève description d’une fonctionnalité du point de vue d’un utilisateur, formulée en langage simple. </a:t>
            </a:r>
          </a:p>
          <a:p>
            <a:pPr marL="0" indent="0" defTabSz="252474">
              <a:spcBef>
                <a:spcPts val="3300"/>
              </a:spcBef>
              <a:buSzTx/>
              <a:buNone/>
              <a:defRPr sz="2800"/>
            </a:pPr>
            <a:r>
              <a:t>Elles sont généralement rédigées par le Product Owner avec le client et le reste de l’équipe, et répondent à 3 questions : Qui ? Quoi ? Pourquoi?</a:t>
            </a:r>
          </a:p>
          <a:p>
            <a:pPr marL="0" indent="0" defTabSz="252474">
              <a:spcBef>
                <a:spcPts val="3300"/>
              </a:spcBef>
              <a:buSzTx/>
              <a:buNone/>
              <a:defRPr sz="2800"/>
            </a:pPr>
            <a:r>
              <a:t>Exemple : En tant qu’</a:t>
            </a:r>
            <a:r>
              <a:rPr b="1"/>
              <a:t>étudiant OpenClassrooms</a:t>
            </a:r>
            <a:r>
              <a:t>, je veux </a:t>
            </a:r>
            <a:r>
              <a:rPr b="1"/>
              <a:t>valider ce projet</a:t>
            </a:r>
            <a:r>
              <a:t> pour </a:t>
            </a:r>
            <a:r>
              <a:rPr b="1"/>
              <a:t>passer au prochain</a:t>
            </a:r>
            <a:r>
              <a:t>.</a:t>
            </a:r>
          </a:p>
          <a:p>
            <a:pPr marL="0" indent="0" defTabSz="252474">
              <a:spcBef>
                <a:spcPts val="3300"/>
              </a:spcBef>
              <a:buSzTx/>
              <a:buNone/>
              <a:defRPr sz="2800"/>
            </a:pPr>
            <a:r>
              <a:t>Grâce à cette collaboration, on peut définir une ou plusieurs tâches à accomplir, en mettant l’accent sur les besoins et bénéfices attendus par l’utilisateur.</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9" name="post-it-notes-used-for-moscow-planning.jpg" descr="post-it-notes-used-for-moscow-planning.jpg"/>
          <p:cNvPicPr>
            <a:picLocks noChangeAspect="1"/>
          </p:cNvPicPr>
          <p:nvPr>
            <p:ph type="pic" idx="21"/>
          </p:nvPr>
        </p:nvPicPr>
        <p:blipFill>
          <a:blip r:embed="rId2">
            <a:extLst/>
          </a:blip>
          <a:srcRect l="11300" t="167" r="30561" b="166"/>
          <a:stretch>
            <a:fillRect/>
          </a:stretch>
        </p:blipFill>
        <p:spPr>
          <a:xfrm>
            <a:off x="12382500" y="0"/>
            <a:ext cx="12001501" cy="13716002"/>
          </a:xfrm>
          <a:prstGeom prst="rect">
            <a:avLst/>
          </a:prstGeom>
        </p:spPr>
      </p:pic>
      <p:sp>
        <p:nvSpPr>
          <p:cNvPr id="250" name="La méthode MoSCoW"/>
          <p:cNvSpPr txBox="1"/>
          <p:nvPr>
            <p:ph type="body" sz="quarter" idx="1"/>
          </p:nvPr>
        </p:nvSpPr>
        <p:spPr>
          <a:xfrm>
            <a:off x="1206500" y="3002365"/>
            <a:ext cx="9779000" cy="868127"/>
          </a:xfrm>
          <a:prstGeom prst="rect">
            <a:avLst/>
          </a:prstGeom>
        </p:spPr>
        <p:txBody>
          <a:bodyPr/>
          <a:lstStyle>
            <a:lvl1pPr defTabSz="709930">
              <a:defRPr sz="4700"/>
            </a:lvl1pPr>
          </a:lstStyle>
          <a:p>
            <a:pPr/>
            <a:r>
              <a:t>La méthode MoSCoW</a:t>
            </a:r>
          </a:p>
        </p:txBody>
      </p:sp>
      <p:sp>
        <p:nvSpPr>
          <p:cNvPr id="251" name="Priorité d'une tâche"/>
          <p:cNvSpPr txBox="1"/>
          <p:nvPr>
            <p:ph type="title"/>
          </p:nvPr>
        </p:nvSpPr>
        <p:spPr>
          <a:xfrm>
            <a:off x="1206500" y="734120"/>
            <a:ext cx="9779000" cy="2437977"/>
          </a:xfrm>
          <a:prstGeom prst="rect">
            <a:avLst/>
          </a:prstGeom>
        </p:spPr>
        <p:txBody>
          <a:bodyPr/>
          <a:lstStyle>
            <a:lvl1pPr defTabSz="1845623">
              <a:defRPr sz="7500"/>
            </a:lvl1pPr>
          </a:lstStyle>
          <a:p>
            <a:pPr/>
            <a:r>
              <a:t>La priorité d'une tâche</a:t>
            </a:r>
          </a:p>
        </p:txBody>
      </p:sp>
      <p:sp>
        <p:nvSpPr>
          <p:cNvPr id="252" name="En découpant le projet grâce aux user stories et en les réorganisant, l’équipe et le client seront capable d’évaluer les fonctions indispensables à réaliser en priorité et celles ayant un aspect moins importants.…"/>
          <p:cNvSpPr txBox="1"/>
          <p:nvPr>
            <p:ph type="body" idx="22"/>
          </p:nvPr>
        </p:nvSpPr>
        <p:spPr>
          <a:xfrm>
            <a:off x="1206500" y="4720028"/>
            <a:ext cx="9779000" cy="7802182"/>
          </a:xfrm>
          <a:prstGeom prst="rect">
            <a:avLst/>
          </a:prstGeom>
          <a:extLst>
            <a:ext uri="{C572A759-6A51-4108-AA02-DFA0A04FC94B}">
              <ma14:wrappingTextBoxFlag xmlns:ma14="http://schemas.microsoft.com/office/mac/drawingml/2011/main" val="1"/>
            </a:ext>
          </a:extLst>
        </p:spPr>
        <p:txBody>
          <a:bodyPr/>
          <a:lstStyle/>
          <a:p>
            <a:pPr marL="0" indent="0" defTabSz="305815">
              <a:spcBef>
                <a:spcPts val="4000"/>
              </a:spcBef>
              <a:buSzTx/>
              <a:buNone/>
              <a:defRPr sz="3400"/>
            </a:pPr>
            <a:r>
              <a:t>En découpant le projet grâce aux user stories et en les réorganisant, l’équipe et le client seront capable d’évaluer les fonctions indispensables à réaliser en priorité et celles ayant un aspect moins importants. </a:t>
            </a:r>
          </a:p>
          <a:p>
            <a:pPr marL="0" indent="0" defTabSz="305815">
              <a:spcBef>
                <a:spcPts val="4000"/>
              </a:spcBef>
              <a:buSzTx/>
              <a:buNone/>
              <a:defRPr sz="3400"/>
            </a:pPr>
            <a:r>
              <a:t>MoSCoW signifie : Must Have (doit avoir), Should Have (devrait avoir), Could Have (pourrait avoir), et Wont have (ne devrait pas avoir). </a:t>
            </a:r>
          </a:p>
          <a:p>
            <a:pPr marL="0" indent="0" defTabSz="305815">
              <a:spcBef>
                <a:spcPts val="4000"/>
              </a:spcBef>
              <a:buSzTx/>
              <a:buNone/>
              <a:defRPr sz="3400"/>
            </a:pPr>
            <a:r>
              <a:t>Cela permettra de concentrer les efforts sur les aspects essentiels du projet.</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54" name="CrispPlanningPokerDeck.jpg" descr="CrispPlanningPokerDeck.jpg"/>
          <p:cNvPicPr>
            <a:picLocks noChangeAspect="1"/>
          </p:cNvPicPr>
          <p:nvPr>
            <p:ph type="pic" idx="21"/>
          </p:nvPr>
        </p:nvPicPr>
        <p:blipFill>
          <a:blip r:embed="rId2">
            <a:extLst/>
          </a:blip>
          <a:srcRect l="18046" t="192" r="18046" b="192"/>
          <a:stretch>
            <a:fillRect/>
          </a:stretch>
        </p:blipFill>
        <p:spPr>
          <a:xfrm>
            <a:off x="12382500" y="-2"/>
            <a:ext cx="12001500" cy="13716003"/>
          </a:xfrm>
          <a:prstGeom prst="rect">
            <a:avLst/>
          </a:prstGeom>
        </p:spPr>
      </p:pic>
      <p:sp>
        <p:nvSpPr>
          <p:cNvPr id="255" name="Le planning poker"/>
          <p:cNvSpPr txBox="1"/>
          <p:nvPr>
            <p:ph type="body" sz="quarter" idx="1"/>
          </p:nvPr>
        </p:nvSpPr>
        <p:spPr>
          <a:xfrm>
            <a:off x="1206500" y="3391894"/>
            <a:ext cx="9779000" cy="1108336"/>
          </a:xfrm>
          <a:prstGeom prst="rect">
            <a:avLst/>
          </a:prstGeom>
        </p:spPr>
        <p:txBody>
          <a:bodyPr/>
          <a:lstStyle>
            <a:lvl1pPr defTabSz="709930">
              <a:defRPr sz="4700"/>
            </a:lvl1pPr>
          </a:lstStyle>
          <a:p>
            <a:pPr/>
            <a:r>
              <a:t>Le planning poker</a:t>
            </a:r>
          </a:p>
        </p:txBody>
      </p:sp>
      <p:sp>
        <p:nvSpPr>
          <p:cNvPr id="256" name="Complexité d’une tâche"/>
          <p:cNvSpPr txBox="1"/>
          <p:nvPr>
            <p:ph type="title"/>
          </p:nvPr>
        </p:nvSpPr>
        <p:spPr>
          <a:xfrm>
            <a:off x="1206500" y="734120"/>
            <a:ext cx="9779000" cy="2437977"/>
          </a:xfrm>
          <a:prstGeom prst="rect">
            <a:avLst/>
          </a:prstGeom>
        </p:spPr>
        <p:txBody>
          <a:bodyPr/>
          <a:lstStyle>
            <a:lvl1pPr defTabSz="1804416">
              <a:defRPr sz="7400"/>
            </a:lvl1pPr>
          </a:lstStyle>
          <a:p>
            <a:pPr/>
            <a:r>
              <a:t>La complexité d’une tâche</a:t>
            </a:r>
          </a:p>
        </p:txBody>
      </p:sp>
      <p:sp>
        <p:nvSpPr>
          <p:cNvPr id="257" name="Cette méthode Agile permet une estimation collective de la complexité des fonctionnalités à développer et donc des efforts nécessaires.…"/>
          <p:cNvSpPr txBox="1"/>
          <p:nvPr>
            <p:ph type="body" idx="22"/>
          </p:nvPr>
        </p:nvSpPr>
        <p:spPr>
          <a:xfrm>
            <a:off x="1206500" y="4720028"/>
            <a:ext cx="9779000" cy="7802182"/>
          </a:xfrm>
          <a:prstGeom prst="rect">
            <a:avLst/>
          </a:prstGeom>
          <a:extLst>
            <a:ext uri="{C572A759-6A51-4108-AA02-DFA0A04FC94B}">
              <ma14:wrappingTextBoxFlag xmlns:ma14="http://schemas.microsoft.com/office/mac/drawingml/2011/main" val="1"/>
            </a:ext>
          </a:extLst>
        </p:spPr>
        <p:txBody>
          <a:bodyPr/>
          <a:lstStyle/>
          <a:p>
            <a:pPr marL="0" indent="0" defTabSz="273811">
              <a:spcBef>
                <a:spcPts val="3600"/>
              </a:spcBef>
              <a:buSzTx/>
              <a:buNone/>
              <a:defRPr sz="3000"/>
            </a:pPr>
            <a:r>
              <a:t>Cette méthode Agile permet une estimation collective de la complexité des fonctionnalités à développer et donc des efforts nécessaires. </a:t>
            </a:r>
          </a:p>
          <a:p>
            <a:pPr marL="0" indent="0" defTabSz="273811">
              <a:spcBef>
                <a:spcPts val="3600"/>
              </a:spcBef>
              <a:buSzTx/>
              <a:buNone/>
              <a:defRPr sz="3000"/>
            </a:pPr>
            <a:r>
              <a:t>Lors de la présentation d’une tâche, chaque membre de l’équipe échange librement au sujet des implications et exprime lors d’un vote à l’aide de carte ayant sa valeur, cette valeur permettra de définir la complexité d’une tâche, en story points par exemple.  </a:t>
            </a:r>
          </a:p>
          <a:p>
            <a:pPr marL="0" indent="0" defTabSz="273811">
              <a:spcBef>
                <a:spcPts val="3600"/>
              </a:spcBef>
              <a:buSzTx/>
              <a:buNone/>
              <a:defRPr sz="3000"/>
            </a:pPr>
            <a:r>
              <a:t>Le but de cette approche est d’encourager le partage et la participation de l’équipe et d’obtenir des estimations précises en utilisant les connaissances et l’expérience de chaque membres.</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59" name="Scrum_Days_vs_StoryPoints_fr.png" descr="Scrum_Days_vs_StoryPoints_fr.png"/>
          <p:cNvPicPr>
            <a:picLocks noChangeAspect="1"/>
          </p:cNvPicPr>
          <p:nvPr>
            <p:ph type="pic" idx="21"/>
          </p:nvPr>
        </p:nvPicPr>
        <p:blipFill>
          <a:blip r:embed="rId2">
            <a:extLst/>
          </a:blip>
          <a:srcRect l="2666" t="0" r="46592" b="0"/>
          <a:stretch>
            <a:fillRect/>
          </a:stretch>
        </p:blipFill>
        <p:spPr>
          <a:xfrm>
            <a:off x="12769274" y="1342074"/>
            <a:ext cx="7338448" cy="6510875"/>
          </a:xfrm>
          <a:prstGeom prst="rect">
            <a:avLst/>
          </a:prstGeom>
        </p:spPr>
      </p:pic>
      <p:sp>
        <p:nvSpPr>
          <p:cNvPr id="260" name="Le planning poker"/>
          <p:cNvSpPr txBox="1"/>
          <p:nvPr>
            <p:ph type="body" sz="quarter" idx="1"/>
          </p:nvPr>
        </p:nvSpPr>
        <p:spPr>
          <a:xfrm>
            <a:off x="1206500" y="2587611"/>
            <a:ext cx="9779000" cy="868127"/>
          </a:xfrm>
          <a:prstGeom prst="rect">
            <a:avLst/>
          </a:prstGeom>
        </p:spPr>
        <p:txBody>
          <a:bodyPr/>
          <a:lstStyle>
            <a:lvl1pPr defTabSz="709930">
              <a:defRPr sz="4700"/>
            </a:lvl1pPr>
          </a:lstStyle>
          <a:p>
            <a:pPr/>
            <a:r>
              <a:t>Les story points</a:t>
            </a:r>
          </a:p>
        </p:txBody>
      </p:sp>
      <p:sp>
        <p:nvSpPr>
          <p:cNvPr id="261" name="Complexité d’une tâche"/>
          <p:cNvSpPr txBox="1"/>
          <p:nvPr>
            <p:ph type="title"/>
          </p:nvPr>
        </p:nvSpPr>
        <p:spPr>
          <a:xfrm>
            <a:off x="1206500" y="734119"/>
            <a:ext cx="9779000" cy="1645385"/>
          </a:xfrm>
          <a:prstGeom prst="rect">
            <a:avLst/>
          </a:prstGeom>
        </p:spPr>
        <p:txBody>
          <a:bodyPr/>
          <a:lstStyle>
            <a:lvl1pPr defTabSz="1804416">
              <a:defRPr sz="7400"/>
            </a:lvl1pPr>
          </a:lstStyle>
          <a:p>
            <a:pPr/>
            <a:r>
              <a:t>La durée d’une tâche</a:t>
            </a:r>
          </a:p>
        </p:txBody>
      </p:sp>
      <p:sp>
        <p:nvSpPr>
          <p:cNvPr id="262" name="Cette méthode Agile permet une estimation collective de la complexité des fonctionnalités à développer et donc des efforts nécessaires.…"/>
          <p:cNvSpPr txBox="1"/>
          <p:nvPr>
            <p:ph type="body" idx="22"/>
          </p:nvPr>
        </p:nvSpPr>
        <p:spPr>
          <a:xfrm>
            <a:off x="1206500" y="4174804"/>
            <a:ext cx="9779000" cy="8040387"/>
          </a:xfrm>
          <a:prstGeom prst="rect">
            <a:avLst/>
          </a:prstGeom>
          <a:extLst>
            <a:ext uri="{C572A759-6A51-4108-AA02-DFA0A04FC94B}">
              <ma14:wrappingTextBoxFlag xmlns:ma14="http://schemas.microsoft.com/office/mac/drawingml/2011/main" val="1"/>
            </a:ext>
          </a:extLst>
        </p:spPr>
        <p:txBody>
          <a:bodyPr/>
          <a:lstStyle/>
          <a:p>
            <a:pPr marL="0" indent="0" defTabSz="265595">
              <a:spcBef>
                <a:spcPts val="3400"/>
              </a:spcBef>
              <a:buSzTx/>
              <a:buNone/>
              <a:defRPr sz="2900"/>
            </a:pPr>
            <a:r>
              <a:t>L’estimation de la durée d’une tâche en utilisant les story points se concentre plutôt sur la complexité que sur le temps.</a:t>
            </a:r>
          </a:p>
          <a:p>
            <a:pPr marL="0" indent="0" defTabSz="265595">
              <a:spcBef>
                <a:spcPts val="3400"/>
              </a:spcBef>
              <a:buSzTx/>
              <a:buNone/>
              <a:defRPr sz="2900"/>
            </a:pPr>
            <a:r>
              <a:t>Une fois les story points attribués en fonction de la perception de la complexité, il est possible d’estimer  une durée en se basant sur la vélocité précédente de l’équipe.</a:t>
            </a:r>
          </a:p>
          <a:p>
            <a:pPr marL="0" indent="0" defTabSz="265595">
              <a:spcBef>
                <a:spcPts val="3400"/>
              </a:spcBef>
              <a:buSzTx/>
              <a:buNone/>
              <a:defRPr sz="2900"/>
            </a:pPr>
            <a:r>
              <a:t>Exemple : si l’équipe attribue 13 story points à une tâche et que la vélocité moyenne de l’équipe est de 26 story points par itération. Il faudra prévoir la moitié d’une itération pour effectuer la tâche. </a:t>
            </a:r>
          </a:p>
          <a:p>
            <a:pPr marL="0" indent="0" defTabSz="265595">
              <a:spcBef>
                <a:spcPts val="3400"/>
              </a:spcBef>
              <a:buSzTx/>
              <a:buNone/>
              <a:defRPr sz="2900"/>
            </a:pPr>
            <a:r>
              <a:t>C’est une estimation qui permet à l’équipe de planifier le projet mais n’est en aucun cas contractuelle.</a:t>
            </a:r>
          </a:p>
        </p:txBody>
      </p:sp>
      <p:pic>
        <p:nvPicPr>
          <p:cNvPr id="263" name="Scrum_Days_vs_StoryPoints_fr.png" descr="Scrum_Days_vs_StoryPoints_fr.png"/>
          <p:cNvPicPr>
            <a:picLocks noChangeAspect="1"/>
          </p:cNvPicPr>
          <p:nvPr/>
        </p:nvPicPr>
        <p:blipFill>
          <a:blip r:embed="rId2">
            <a:extLst/>
          </a:blip>
          <a:srcRect l="49418" t="0" r="0" b="0"/>
          <a:stretch>
            <a:fillRect/>
          </a:stretch>
        </p:blipFill>
        <p:spPr>
          <a:xfrm>
            <a:off x="16687249" y="6646302"/>
            <a:ext cx="7315231" cy="6510873"/>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Le planning poker"/>
          <p:cNvSpPr txBox="1"/>
          <p:nvPr>
            <p:ph type="body" sz="quarter" idx="1"/>
          </p:nvPr>
        </p:nvSpPr>
        <p:spPr>
          <a:xfrm>
            <a:off x="1206500" y="2587611"/>
            <a:ext cx="9779000" cy="868127"/>
          </a:xfrm>
          <a:prstGeom prst="rect">
            <a:avLst/>
          </a:prstGeom>
        </p:spPr>
        <p:txBody>
          <a:bodyPr/>
          <a:lstStyle>
            <a:lvl1pPr defTabSz="709930">
              <a:defRPr sz="4700"/>
            </a:lvl1pPr>
          </a:lstStyle>
          <a:p>
            <a:pPr/>
            <a:r>
              <a:t>Le burndown chart</a:t>
            </a:r>
          </a:p>
        </p:txBody>
      </p:sp>
      <p:sp>
        <p:nvSpPr>
          <p:cNvPr id="266" name="Complexité d’une tâche"/>
          <p:cNvSpPr txBox="1"/>
          <p:nvPr>
            <p:ph type="title"/>
          </p:nvPr>
        </p:nvSpPr>
        <p:spPr>
          <a:xfrm>
            <a:off x="1206500" y="781513"/>
            <a:ext cx="11394617" cy="1645384"/>
          </a:xfrm>
          <a:prstGeom prst="rect">
            <a:avLst/>
          </a:prstGeom>
        </p:spPr>
        <p:txBody>
          <a:bodyPr/>
          <a:lstStyle>
            <a:lvl1pPr defTabSz="1804416">
              <a:defRPr sz="7400"/>
            </a:lvl1pPr>
          </a:lstStyle>
          <a:p>
            <a:pPr/>
            <a:r>
              <a:t>La durée estimée du projet</a:t>
            </a:r>
          </a:p>
        </p:txBody>
      </p:sp>
      <p:sp>
        <p:nvSpPr>
          <p:cNvPr id="267" name="Cette méthode Agile permet une estimation collective de la complexité des fonctionnalités à développer et donc des efforts nécessaires.…"/>
          <p:cNvSpPr txBox="1"/>
          <p:nvPr>
            <p:ph type="body" idx="22"/>
          </p:nvPr>
        </p:nvSpPr>
        <p:spPr>
          <a:xfrm>
            <a:off x="1206500" y="4097587"/>
            <a:ext cx="9779000" cy="8327223"/>
          </a:xfrm>
          <a:prstGeom prst="rect">
            <a:avLst/>
          </a:prstGeom>
          <a:extLst>
            <a:ext uri="{C572A759-6A51-4108-AA02-DFA0A04FC94B}">
              <ma14:wrappingTextBoxFlag xmlns:ma14="http://schemas.microsoft.com/office/mac/drawingml/2011/main" val="1"/>
            </a:ext>
          </a:extLst>
        </p:spPr>
        <p:txBody>
          <a:bodyPr/>
          <a:lstStyle/>
          <a:p>
            <a:pPr marL="0" indent="0" defTabSz="236380">
              <a:spcBef>
                <a:spcPts val="3000"/>
              </a:spcBef>
              <a:buSzTx/>
              <a:buNone/>
              <a:defRPr sz="2581"/>
            </a:pPr>
            <a:r>
              <a:t>Ce graphique permet d’estimer la date le finalisation du projet et de suivre l’avancement du projet.</a:t>
            </a:r>
          </a:p>
          <a:p>
            <a:pPr marL="0" indent="0" defTabSz="236380">
              <a:spcBef>
                <a:spcPts val="3000"/>
              </a:spcBef>
              <a:buSzTx/>
              <a:buNone/>
              <a:defRPr sz="2581"/>
            </a:pPr>
            <a:r>
              <a:t>En calculant le total des story points des user stories et en estimant la vélocité de l’équipe, il est possible de déterminer un nombre de jours nécessaires pour terminer toutes les tâches et « terminer » le projet. </a:t>
            </a:r>
          </a:p>
          <a:p>
            <a:pPr marL="0" indent="0" defTabSz="236380">
              <a:spcBef>
                <a:spcPts val="3000"/>
              </a:spcBef>
              <a:buSzTx/>
              <a:buNone/>
              <a:defRPr sz="2581"/>
            </a:pPr>
            <a:r>
              <a:t>En l’absence de données sur la  vélocité de l’équipe, elle peut par exemple, estimer le temps moyen nécessaire pour une tâche dans des conditions optimales et le temps dans des conditions désavantageuses. Cela permet d’obtenir un ratio Story points / jours et de déterminer une première estimation.</a:t>
            </a:r>
          </a:p>
          <a:p>
            <a:pPr marL="0" indent="0" defTabSz="236380">
              <a:spcBef>
                <a:spcPts val="3000"/>
              </a:spcBef>
              <a:buSzTx/>
              <a:buNone/>
              <a:defRPr sz="2581"/>
            </a:pPr>
            <a:r>
              <a:t> Au fur et à mesure que les tâches sont accomplies, la courbe descendra.</a:t>
            </a:r>
          </a:p>
          <a:p>
            <a:pPr marL="0" indent="0" defTabSz="236380">
              <a:spcBef>
                <a:spcPts val="3000"/>
              </a:spcBef>
              <a:buSzTx/>
              <a:buNone/>
              <a:defRPr sz="2581"/>
            </a:pPr>
            <a:r>
              <a:t>Ce graphique doit être régulièrement mis à jour et est un outil de suivi de projet. Il n’est en aucun cas contractuel.</a:t>
            </a:r>
          </a:p>
        </p:txBody>
      </p:sp>
      <p:graphicFrame>
        <p:nvGraphicFramePr>
          <p:cNvPr id="268" name="Graphique 2D linéaire"/>
          <p:cNvGraphicFramePr/>
          <p:nvPr/>
        </p:nvGraphicFramePr>
        <p:xfrm>
          <a:off x="11592678" y="2445610"/>
          <a:ext cx="11572487" cy="7897070"/>
        </p:xfrm>
        <a:graphic xmlns:a="http://schemas.openxmlformats.org/drawingml/2006/main">
          <a:graphicData uri="http://schemas.openxmlformats.org/drawingml/2006/chart">
            <c:chart xmlns:c="http://schemas.openxmlformats.org/drawingml/2006/chart" r:id="rId2"/>
          </a:graphicData>
        </a:graphic>
      </p:graphicFrame>
      <p:sp>
        <p:nvSpPr>
          <p:cNvPr id="269" name="Projection idéale"/>
          <p:cNvSpPr txBox="1"/>
          <p:nvPr/>
        </p:nvSpPr>
        <p:spPr>
          <a:xfrm>
            <a:off x="13736671" y="11544298"/>
            <a:ext cx="3226538" cy="5851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300"/>
            </a:lvl1pPr>
          </a:lstStyle>
          <a:p>
            <a:pPr/>
            <a:r>
              <a:t>Projection idéale</a:t>
            </a:r>
          </a:p>
        </p:txBody>
      </p:sp>
      <p:sp>
        <p:nvSpPr>
          <p:cNvPr id="270" name="Ligne"/>
          <p:cNvSpPr/>
          <p:nvPr/>
        </p:nvSpPr>
        <p:spPr>
          <a:xfrm>
            <a:off x="17246568" y="11836881"/>
            <a:ext cx="1270001" cy="1"/>
          </a:xfrm>
          <a:prstGeom prst="line">
            <a:avLst/>
          </a:prstGeom>
          <a:ln w="88900">
            <a:solidFill>
              <a:schemeClr val="accent6">
                <a:satOff val="-8440"/>
                <a:lumOff val="-13019"/>
              </a:schemeClr>
            </a:solidFill>
          </a:ln>
        </p:spPr>
        <p:txBody>
          <a:bodyPr lIns="45718" tIns="45718" rIns="45718" bIns="45718"/>
          <a:lstStyle/>
          <a:p>
            <a:pPr/>
          </a:p>
        </p:txBody>
      </p:sp>
      <p:sp>
        <p:nvSpPr>
          <p:cNvPr id="271" name="Estimation"/>
          <p:cNvSpPr txBox="1"/>
          <p:nvPr/>
        </p:nvSpPr>
        <p:spPr>
          <a:xfrm>
            <a:off x="13736671" y="12145234"/>
            <a:ext cx="2086167" cy="5851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300"/>
            </a:lvl1pPr>
          </a:lstStyle>
          <a:p>
            <a:pPr/>
            <a:r>
              <a:t>Estimation</a:t>
            </a:r>
          </a:p>
        </p:txBody>
      </p:sp>
      <p:sp>
        <p:nvSpPr>
          <p:cNvPr id="272" name="Ligne"/>
          <p:cNvSpPr/>
          <p:nvPr/>
        </p:nvSpPr>
        <p:spPr>
          <a:xfrm>
            <a:off x="17246568" y="12437817"/>
            <a:ext cx="1270001" cy="1"/>
          </a:xfrm>
          <a:prstGeom prst="line">
            <a:avLst/>
          </a:prstGeom>
          <a:ln w="88900">
            <a:solidFill>
              <a:schemeClr val="accent2">
                <a:satOff val="-8052"/>
                <a:lumOff val="-12313"/>
              </a:schemeClr>
            </a:solidFill>
          </a:ln>
        </p:spPr>
        <p:txBody>
          <a:bodyPr lIns="45718" tIns="45718" rIns="45718" bIns="45718"/>
          <a:lstStyle/>
          <a:p>
            <a:pP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74" name="Capture d’écran 2024-01-12 à 22.21.53.png" descr="Capture d’écran 2024-01-12 à 22.21.53.png"/>
          <p:cNvPicPr>
            <a:picLocks noChangeAspect="1"/>
          </p:cNvPicPr>
          <p:nvPr>
            <p:ph type="pic" idx="21"/>
          </p:nvPr>
        </p:nvPicPr>
        <p:blipFill>
          <a:blip r:embed="rId2">
            <a:extLst/>
          </a:blip>
          <a:stretch>
            <a:fillRect/>
          </a:stretch>
        </p:blipFill>
        <p:spPr>
          <a:xfrm>
            <a:off x="7053488" y="3610085"/>
            <a:ext cx="10673796" cy="5905130"/>
          </a:xfrm>
          <a:prstGeom prst="rect">
            <a:avLst/>
          </a:prstGeom>
        </p:spPr>
      </p:pic>
      <p:sp>
        <p:nvSpPr>
          <p:cNvPr id="275" name="Retrouvez mon outil de gestion configuré"/>
          <p:cNvSpPr txBox="1"/>
          <p:nvPr>
            <p:ph type="title" idx="4294967295"/>
          </p:nvPr>
        </p:nvSpPr>
        <p:spPr>
          <a:xfrm>
            <a:off x="1206500" y="635000"/>
            <a:ext cx="21971000" cy="1689100"/>
          </a:xfrm>
          <a:prstGeom prst="rect">
            <a:avLst/>
          </a:prstGeom>
        </p:spPr>
        <p:txBody>
          <a:bodyPr/>
          <a:lstStyle>
            <a:lvl1pPr defTabSz="2243327">
              <a:defRPr sz="9200"/>
            </a:lvl1pPr>
          </a:lstStyle>
          <a:p>
            <a:pPr/>
            <a:r>
              <a:t>Retrouvez mon outil de gestion configuré</a:t>
            </a:r>
          </a:p>
        </p:txBody>
      </p:sp>
      <p:sp>
        <p:nvSpPr>
          <p:cNvPr id="276" name="https://trello.com/b/yD1d8UpZ/modèle-kanban"/>
          <p:cNvSpPr txBox="1"/>
          <p:nvPr>
            <p:ph type="body" sz="quarter" idx="4294967295"/>
          </p:nvPr>
        </p:nvSpPr>
        <p:spPr>
          <a:xfrm>
            <a:off x="1206500" y="11176106"/>
            <a:ext cx="21971000" cy="1494288"/>
          </a:xfrm>
          <a:prstGeom prst="rect">
            <a:avLst/>
          </a:prstGeom>
        </p:spPr>
        <p:txBody>
          <a:bodyPr/>
          <a:lstStyle>
            <a:lvl1pPr marL="0" indent="0" algn="ctr">
              <a:buSzTx/>
              <a:buNone/>
              <a:defRPr sz="7000"/>
            </a:lvl1pPr>
          </a:lstStyle>
          <a:p>
            <a:pPr/>
            <a:r>
              <a:t>https://trello.com/b/yD1d8UpZ/modèle-kanban</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Voici la présentation de l’outil de gestion de projet configuré pour la réalisation du site Menu Maker by Qwenta.…"/>
          <p:cNvSpPr txBox="1"/>
          <p:nvPr>
            <p:ph type="body" sz="half" idx="1"/>
          </p:nvPr>
        </p:nvSpPr>
        <p:spPr>
          <a:xfrm>
            <a:off x="1157134" y="5101587"/>
            <a:ext cx="22069732" cy="4590062"/>
          </a:xfrm>
          <a:prstGeom prst="rect">
            <a:avLst/>
          </a:prstGeom>
        </p:spPr>
        <p:txBody>
          <a:bodyPr lIns="50800" tIns="50800" rIns="50800" bIns="50800"/>
          <a:lstStyle/>
          <a:p>
            <a:pPr defTabSz="270253">
              <a:spcBef>
                <a:spcPts val="4500"/>
              </a:spcBef>
              <a:defRPr sz="3800">
                <a:latin typeface="Avenir Next Regular"/>
                <a:ea typeface="Avenir Next Regular"/>
                <a:cs typeface="Avenir Next Regular"/>
                <a:sym typeface="Avenir Next Regular"/>
              </a:defRPr>
            </a:pPr>
            <a:r>
              <a:t>Voici la présentation de l’outil de gestion de projet configuré pour la réalisation du site Menu Maker by Qwenta.</a:t>
            </a:r>
          </a:p>
          <a:p>
            <a:pPr defTabSz="270253">
              <a:spcBef>
                <a:spcPts val="4500"/>
              </a:spcBef>
              <a:defRPr sz="3800">
                <a:latin typeface="Avenir Next Regular"/>
                <a:ea typeface="Avenir Next Regular"/>
                <a:cs typeface="Avenir Next Regular"/>
                <a:sym typeface="Avenir Next Regular"/>
              </a:defRPr>
            </a:pPr>
            <a:r>
              <a:t>Un site permettant aux restaurateurs d’afficher et de mettre en page leurs menus facilement, en quelques clics.</a:t>
            </a:r>
          </a:p>
          <a:p>
            <a:pPr defTabSz="270253">
              <a:spcBef>
                <a:spcPts val="4500"/>
              </a:spcBef>
              <a:defRPr sz="3800">
                <a:latin typeface="Avenir Next Regular"/>
                <a:ea typeface="Avenir Next Regular"/>
                <a:cs typeface="Avenir Next Regular"/>
                <a:sym typeface="Avenir Next Regular"/>
              </a:defRPr>
            </a:pPr>
            <a:r>
              <a:t>Cet outil de gestion a pour but de d’organiser et planifier les tâches pour la réalisation du site.</a:t>
            </a:r>
          </a:p>
        </p:txBody>
      </p:sp>
      <p:sp>
        <p:nvSpPr>
          <p:cNvPr id="176" name="Préambule"/>
          <p:cNvSpPr txBox="1"/>
          <p:nvPr>
            <p:ph type="title"/>
          </p:nvPr>
        </p:nvSpPr>
        <p:spPr>
          <a:xfrm>
            <a:off x="1206500" y="2357172"/>
            <a:ext cx="21971000" cy="1689102"/>
          </a:xfrm>
          <a:prstGeom prst="rect">
            <a:avLst/>
          </a:prstGeom>
        </p:spPr>
        <p:txBody>
          <a:bodyPr/>
          <a:lstStyle>
            <a:lvl1pPr defTabSz="2316477">
              <a:defRPr sz="9500"/>
            </a:lvl1pPr>
          </a:lstStyle>
          <a:p>
            <a:pPr/>
            <a:r>
              <a:t>Préambule</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8" name="Trello-Logo-650x366.png" descr="Trello-Logo-650x366.png"/>
          <p:cNvPicPr>
            <a:picLocks noChangeAspect="1"/>
          </p:cNvPicPr>
          <p:nvPr>
            <p:ph type="pic" idx="21"/>
          </p:nvPr>
        </p:nvPicPr>
        <p:blipFill>
          <a:blip r:embed="rId2">
            <a:extLst/>
          </a:blip>
          <a:srcRect l="6315" t="0" r="6315" b="0"/>
          <a:stretch>
            <a:fillRect/>
          </a:stretch>
        </p:blipFill>
        <p:spPr>
          <a:xfrm>
            <a:off x="12382499" y="2990669"/>
            <a:ext cx="12001504" cy="7734662"/>
          </a:xfrm>
          <a:prstGeom prst="rect">
            <a:avLst/>
          </a:prstGeom>
        </p:spPr>
      </p:pic>
      <p:sp>
        <p:nvSpPr>
          <p:cNvPr id="179" name="Trello"/>
          <p:cNvSpPr txBox="1"/>
          <p:nvPr>
            <p:ph type="title"/>
          </p:nvPr>
        </p:nvSpPr>
        <p:spPr>
          <a:xfrm>
            <a:off x="1206500" y="1333499"/>
            <a:ext cx="9779000" cy="5882276"/>
          </a:xfrm>
          <a:prstGeom prst="rect">
            <a:avLst/>
          </a:prstGeom>
        </p:spPr>
        <p:txBody>
          <a:bodyPr/>
          <a:lstStyle/>
          <a:p>
            <a:pPr/>
            <a:r>
              <a:t>Trello</a:t>
            </a:r>
          </a:p>
        </p:txBody>
      </p:sp>
      <p:sp>
        <p:nvSpPr>
          <p:cNvPr id="180" name="Outil de gestion de projet"/>
          <p:cNvSpPr txBox="1"/>
          <p:nvPr>
            <p:ph type="body" sz="quarter" idx="1"/>
          </p:nvPr>
        </p:nvSpPr>
        <p:spPr>
          <a:xfrm>
            <a:off x="1206500" y="7150100"/>
            <a:ext cx="9779000" cy="5385424"/>
          </a:xfrm>
          <a:prstGeom prst="rect">
            <a:avLst/>
          </a:prstGeom>
        </p:spPr>
        <p:txBody>
          <a:bodyPr/>
          <a:lstStyle/>
          <a:p>
            <a:pPr/>
            <a:r>
              <a:t>Outil de gestion de projet</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Qu’est ce donc ?"/>
          <p:cNvSpPr txBox="1"/>
          <p:nvPr>
            <p:ph type="body" sz="quarter" idx="1"/>
          </p:nvPr>
        </p:nvSpPr>
        <p:spPr>
          <a:prstGeom prst="rect">
            <a:avLst/>
          </a:prstGeom>
        </p:spPr>
        <p:txBody>
          <a:bodyPr/>
          <a:lstStyle/>
          <a:p>
            <a:pPr/>
            <a:r>
              <a:t>Qu’est ce donc ?</a:t>
            </a:r>
          </a:p>
        </p:txBody>
      </p:sp>
      <p:sp>
        <p:nvSpPr>
          <p:cNvPr id="183" name="Trello est un logiciel qui permet de gérer la planification de tâches et de projets. C’est un outil très simple à prendre en main et collaboratif. Il est utilisé dans différents domaines comme le développement de site web par exemple et permet facilemen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Trello est un logiciel qui permet de gérer la planification de tâches et de projets. C’est un outil très simple à prendre en main et collaboratif. Il est utilisé dans différents domaines comme le développement de site web par exemple et permet facilement de digitalisé le suivi d’un projet en utilisant les méthodes de gestion Agile ou Scrum.</a:t>
            </a:r>
          </a:p>
        </p:txBody>
      </p:sp>
      <p:sp>
        <p:nvSpPr>
          <p:cNvPr id="184" name="Trello"/>
          <p:cNvSpPr txBox="1"/>
          <p:nvPr>
            <p:ph type="title"/>
          </p:nvPr>
        </p:nvSpPr>
        <p:spPr>
          <a:prstGeom prst="rect">
            <a:avLst/>
          </a:prstGeom>
        </p:spPr>
        <p:txBody>
          <a:bodyPr/>
          <a:lstStyle>
            <a:lvl1pPr defTabSz="2316477">
              <a:defRPr sz="9500"/>
            </a:lvl1pPr>
          </a:lstStyle>
          <a:p>
            <a:pPr/>
            <a:r>
              <a:t>Trello</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6" name="Capture d’écran 2024-01-12 à 22.21.53.png" descr="Capture d’écran 2024-01-12 à 22.21.53.png"/>
          <p:cNvPicPr>
            <a:picLocks noChangeAspect="1"/>
          </p:cNvPicPr>
          <p:nvPr>
            <p:ph type="pic" idx="21"/>
          </p:nvPr>
        </p:nvPicPr>
        <p:blipFill>
          <a:blip r:embed="rId2">
            <a:extLst/>
          </a:blip>
          <a:stretch>
            <a:fillRect/>
          </a:stretch>
        </p:blipFill>
        <p:spPr>
          <a:xfrm>
            <a:off x="11082748" y="3178634"/>
            <a:ext cx="13301256" cy="7358734"/>
          </a:xfrm>
          <a:prstGeom prst="rect">
            <a:avLst/>
          </a:prstGeom>
        </p:spPr>
      </p:pic>
      <p:sp>
        <p:nvSpPr>
          <p:cNvPr id="187" name="Composition du tableau Kanban"/>
          <p:cNvSpPr txBox="1"/>
          <p:nvPr>
            <p:ph type="title"/>
          </p:nvPr>
        </p:nvSpPr>
        <p:spPr>
          <a:xfrm>
            <a:off x="859573" y="1330705"/>
            <a:ext cx="9779001" cy="2190109"/>
          </a:xfrm>
          <a:prstGeom prst="rect">
            <a:avLst/>
          </a:prstGeom>
        </p:spPr>
        <p:txBody>
          <a:bodyPr/>
          <a:lstStyle>
            <a:lvl1pPr defTabSz="1584958">
              <a:defRPr sz="6500"/>
            </a:lvl1pPr>
          </a:lstStyle>
          <a:p>
            <a:pPr/>
            <a:r>
              <a:t>Composition du tableau Kanban</a:t>
            </a:r>
          </a:p>
        </p:txBody>
      </p:sp>
      <p:sp>
        <p:nvSpPr>
          <p:cNvPr id="188" name="Le tableau Kanban est principalement composé de 3 à 4 colonnes:…"/>
          <p:cNvSpPr txBox="1"/>
          <p:nvPr>
            <p:ph type="body" sz="half" idx="1"/>
          </p:nvPr>
        </p:nvSpPr>
        <p:spPr>
          <a:xfrm>
            <a:off x="859573" y="4491359"/>
            <a:ext cx="9779001" cy="8100223"/>
          </a:xfrm>
          <a:prstGeom prst="rect">
            <a:avLst/>
          </a:prstGeom>
        </p:spPr>
        <p:txBody>
          <a:bodyPr lIns="50800" tIns="50800" rIns="50800" bIns="50800"/>
          <a:lstStyle/>
          <a:p>
            <a:pPr defTabSz="284479">
              <a:spcBef>
                <a:spcPts val="3700"/>
              </a:spcBef>
              <a:defRPr sz="3200">
                <a:latin typeface="Avenir Next Regular"/>
                <a:ea typeface="Avenir Next Regular"/>
                <a:cs typeface="Avenir Next Regular"/>
                <a:sym typeface="Avenir Next Regular"/>
              </a:defRPr>
            </a:pPr>
            <a:r>
              <a:t>Le tableau Kanban est principalement composé de 3 à 4 colonnes:</a:t>
            </a:r>
          </a:p>
          <a:p>
            <a:pPr marL="365758" indent="-365758" defTabSz="284479">
              <a:spcBef>
                <a:spcPts val="3700"/>
              </a:spcBef>
              <a:buSzPct val="100000"/>
              <a:buChar char="•"/>
              <a:defRPr sz="3200">
                <a:latin typeface="Avenir Next Regular"/>
                <a:ea typeface="Avenir Next Regular"/>
                <a:cs typeface="Avenir Next Regular"/>
                <a:sym typeface="Avenir Next Regular"/>
              </a:defRPr>
            </a:pPr>
            <a:r>
              <a:t> A faire : tâche à implémenter</a:t>
            </a:r>
          </a:p>
          <a:p>
            <a:pPr marL="365758" indent="-365758" defTabSz="284479">
              <a:spcBef>
                <a:spcPts val="3700"/>
              </a:spcBef>
              <a:buSzPct val="100000"/>
              <a:buChar char="•"/>
              <a:defRPr sz="3200">
                <a:latin typeface="Avenir Next Regular"/>
                <a:ea typeface="Avenir Next Regular"/>
                <a:cs typeface="Avenir Next Regular"/>
                <a:sym typeface="Avenir Next Regular"/>
              </a:defRPr>
            </a:pPr>
            <a:r>
              <a:t>En cours : tâche en cours de développement</a:t>
            </a:r>
          </a:p>
          <a:p>
            <a:pPr marL="365758" indent="-365758" defTabSz="284479">
              <a:spcBef>
                <a:spcPts val="3700"/>
              </a:spcBef>
              <a:buSzPct val="100000"/>
              <a:buChar char="•"/>
              <a:defRPr sz="3200">
                <a:latin typeface="Avenir Next Regular"/>
                <a:ea typeface="Avenir Next Regular"/>
                <a:cs typeface="Avenir Next Regular"/>
                <a:sym typeface="Avenir Next Regular"/>
              </a:defRPr>
            </a:pPr>
            <a:r>
              <a:t> A tester : tâche à vérifier pour s’assurer qu’elle est fonctionnelle et ne comporte pas de bugs.</a:t>
            </a:r>
          </a:p>
          <a:p>
            <a:pPr marL="365758" indent="-365758" defTabSz="284479">
              <a:spcBef>
                <a:spcPts val="3700"/>
              </a:spcBef>
              <a:buSzPct val="100000"/>
              <a:buChar char="•"/>
              <a:defRPr sz="3200">
                <a:latin typeface="Avenir Next Regular"/>
                <a:ea typeface="Avenir Next Regular"/>
                <a:cs typeface="Avenir Next Regular"/>
                <a:sym typeface="Avenir Next Regular"/>
              </a:defRPr>
            </a:pPr>
            <a:r>
              <a:t>Terminé : tâche terminée, fonctionnelle et testée</a:t>
            </a:r>
          </a:p>
          <a:p>
            <a:pPr defTabSz="284479">
              <a:spcBef>
                <a:spcPts val="3700"/>
              </a:spcBef>
              <a:defRPr sz="3200">
                <a:latin typeface="Avenir Next Regular"/>
                <a:ea typeface="Avenir Next Regular"/>
                <a:cs typeface="Avenir Next Regular"/>
                <a:sym typeface="Avenir Next Regular"/>
              </a:defRPr>
            </a:pPr>
            <a:r>
              <a:t>Il est possible d’ajouter d’autres colonnes qui peuvent être pertinentes comme par exemple  « En attente »</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0" name="Capture d’écran 2024-01-14 à 20.55.51.png" descr="Capture d’écran 2024-01-14 à 20.55.51.png"/>
          <p:cNvPicPr>
            <a:picLocks noChangeAspect="1"/>
          </p:cNvPicPr>
          <p:nvPr>
            <p:ph type="pic" idx="21"/>
          </p:nvPr>
        </p:nvPicPr>
        <p:blipFill>
          <a:blip r:embed="rId2">
            <a:extLst/>
          </a:blip>
          <a:stretch>
            <a:fillRect/>
          </a:stretch>
        </p:blipFill>
        <p:spPr>
          <a:xfrm>
            <a:off x="13010007" y="-2"/>
            <a:ext cx="11315210" cy="13716003"/>
          </a:xfrm>
          <a:prstGeom prst="rect">
            <a:avLst/>
          </a:prstGeom>
        </p:spPr>
      </p:pic>
      <p:sp>
        <p:nvSpPr>
          <p:cNvPr id="191" name="Composition d’une carte"/>
          <p:cNvSpPr txBox="1"/>
          <p:nvPr>
            <p:ph type="title"/>
          </p:nvPr>
        </p:nvSpPr>
        <p:spPr>
          <a:prstGeom prst="rect">
            <a:avLst/>
          </a:prstGeom>
        </p:spPr>
        <p:txBody>
          <a:bodyPr/>
          <a:lstStyle>
            <a:lvl1pPr defTabSz="1658111">
              <a:defRPr sz="6800"/>
            </a:lvl1pPr>
          </a:lstStyle>
          <a:p>
            <a:pPr/>
            <a:r>
              <a:t>Composition d’une carte</a:t>
            </a:r>
          </a:p>
        </p:txBody>
      </p:sp>
      <p:sp>
        <p:nvSpPr>
          <p:cNvPr id="192" name="Chaque carte représente une tache à accomplir pour répondre à une attente d’une user story.…"/>
          <p:cNvSpPr txBox="1"/>
          <p:nvPr>
            <p:ph type="body" sz="half" idx="1"/>
          </p:nvPr>
        </p:nvSpPr>
        <p:spPr>
          <a:xfrm>
            <a:off x="1221424" y="3629977"/>
            <a:ext cx="11074674" cy="9841986"/>
          </a:xfrm>
          <a:prstGeom prst="rect">
            <a:avLst/>
          </a:prstGeom>
        </p:spPr>
        <p:txBody>
          <a:bodyPr lIns="50800" tIns="50800" rIns="50800" bIns="50800"/>
          <a:lstStyle/>
          <a:p>
            <a:pPr defTabSz="234695">
              <a:spcBef>
                <a:spcPts val="3100"/>
              </a:spcBef>
              <a:defRPr sz="2600">
                <a:latin typeface="Avenir Next Regular"/>
                <a:ea typeface="Avenir Next Regular"/>
                <a:cs typeface="Avenir Next Regular"/>
                <a:sym typeface="Avenir Next Regular"/>
              </a:defRPr>
            </a:pPr>
            <a:r>
              <a:t>Chaque carte représente une tache à accomplir pour répondre à une attente d’une user story.</a:t>
            </a:r>
          </a:p>
          <a:p>
            <a:pPr defTabSz="234695">
              <a:spcBef>
                <a:spcPts val="3100"/>
              </a:spcBef>
              <a:defRPr sz="2600">
                <a:latin typeface="Avenir Next Regular"/>
                <a:ea typeface="Avenir Next Regular"/>
                <a:cs typeface="Avenir Next Regular"/>
                <a:sym typeface="Avenir Next Regular"/>
              </a:defRPr>
            </a:pPr>
            <a:r>
              <a:t>On lui attribue </a:t>
            </a:r>
            <a:r>
              <a:rPr b="1"/>
              <a:t>un nom</a:t>
            </a:r>
            <a:r>
              <a:t> pour l’identifier  </a:t>
            </a:r>
          </a:p>
          <a:p>
            <a:pPr defTabSz="234695">
              <a:spcBef>
                <a:spcPts val="3100"/>
              </a:spcBef>
              <a:defRPr sz="2600">
                <a:latin typeface="Avenir Next Regular"/>
                <a:ea typeface="Avenir Next Regular"/>
                <a:cs typeface="Avenir Next Regular"/>
                <a:sym typeface="Avenir Next Regular"/>
              </a:defRPr>
            </a:pPr>
            <a:r>
              <a:t>Les </a:t>
            </a:r>
            <a:r>
              <a:rPr b="1"/>
              <a:t>étiquettes</a:t>
            </a:r>
            <a:r>
              <a:t> peuvent être personnalisées :</a:t>
            </a:r>
          </a:p>
          <a:p>
            <a:pPr defTabSz="234695">
              <a:spcBef>
                <a:spcPts val="3100"/>
              </a:spcBef>
              <a:defRPr sz="2600">
                <a:latin typeface="Avenir Next Regular"/>
                <a:ea typeface="Avenir Next Regular"/>
                <a:cs typeface="Avenir Next Regular"/>
                <a:sym typeface="Avenir Next Regular"/>
              </a:defRPr>
            </a:pPr>
            <a:r>
              <a:t>Elles prennent en compte </a:t>
            </a:r>
            <a:r>
              <a:rPr b="1"/>
              <a:t>la priorité d’affectation</a:t>
            </a:r>
            <a:r>
              <a:t>, c’est à dire si elle est indispensable, importante, de confort. ( P1 représentant l’indispensable ) et </a:t>
            </a:r>
            <a:r>
              <a:rPr b="1"/>
              <a:t>le sprint </a:t>
            </a:r>
            <a:r>
              <a:t>correspondant à quelle itération la carte doit être réalisée.</a:t>
            </a:r>
            <a:endParaRPr b="1"/>
          </a:p>
          <a:p>
            <a:pPr defTabSz="234695">
              <a:spcBef>
                <a:spcPts val="3100"/>
              </a:spcBef>
              <a:defRPr sz="2600">
                <a:latin typeface="Avenir Next Regular"/>
                <a:ea typeface="Avenir Next Regular"/>
                <a:cs typeface="Avenir Next Regular"/>
                <a:sym typeface="Avenir Next Regular"/>
              </a:defRPr>
            </a:pPr>
            <a:r>
              <a:t>Elles signifient </a:t>
            </a:r>
            <a:r>
              <a:rPr b="1"/>
              <a:t>à qui est assigné la carte </a:t>
            </a:r>
            <a:r>
              <a:t>ou encore </a:t>
            </a:r>
            <a:r>
              <a:rPr b="1"/>
              <a:t>l’épic</a:t>
            </a:r>
            <a:r>
              <a:t> (le moment de la story) où la tache intervient lors de la navigation </a:t>
            </a:r>
          </a:p>
          <a:p>
            <a:pPr defTabSz="234695">
              <a:spcBef>
                <a:spcPts val="3100"/>
              </a:spcBef>
              <a:defRPr sz="2600">
                <a:latin typeface="Avenir Next Regular"/>
                <a:ea typeface="Avenir Next Regular"/>
                <a:cs typeface="Avenir Next Regular"/>
                <a:sym typeface="Avenir Next Regular"/>
              </a:defRPr>
            </a:pPr>
            <a:r>
              <a:t>Dans la description, on y trouve : </a:t>
            </a:r>
          </a:p>
          <a:p>
            <a:pPr defTabSz="234695">
              <a:spcBef>
                <a:spcPts val="3100"/>
              </a:spcBef>
              <a:defRPr sz="2600">
                <a:latin typeface="Avenir Next Regular"/>
                <a:ea typeface="Avenir Next Regular"/>
                <a:cs typeface="Avenir Next Regular"/>
                <a:sym typeface="Avenir Next Regular"/>
              </a:defRPr>
            </a:pPr>
            <a:r>
              <a:t>La </a:t>
            </a:r>
            <a:r>
              <a:rPr b="1"/>
              <a:t>user story</a:t>
            </a:r>
            <a:r>
              <a:t> indiquant le cas pratique à résoudre.</a:t>
            </a:r>
          </a:p>
          <a:p>
            <a:pPr defTabSz="234695">
              <a:spcBef>
                <a:spcPts val="3100"/>
              </a:spcBef>
              <a:defRPr sz="2600">
                <a:latin typeface="Avenir Next Regular"/>
                <a:ea typeface="Avenir Next Regular"/>
                <a:cs typeface="Avenir Next Regular"/>
                <a:sym typeface="Avenir Next Regular"/>
              </a:defRPr>
            </a:pPr>
            <a:r>
              <a:t>Les</a:t>
            </a:r>
            <a:r>
              <a:rPr b="1"/>
              <a:t> story points</a:t>
            </a:r>
            <a:r>
              <a:t> qui vont indiquer la complexité de la tâche</a:t>
            </a:r>
          </a:p>
          <a:p>
            <a:pPr defTabSz="234695">
              <a:spcBef>
                <a:spcPts val="3100"/>
              </a:spcBef>
              <a:defRPr sz="2600">
                <a:latin typeface="Avenir Next Regular"/>
                <a:ea typeface="Avenir Next Regular"/>
                <a:cs typeface="Avenir Next Regular"/>
                <a:sym typeface="Avenir Next Regular"/>
              </a:defRPr>
            </a:pPr>
            <a:r>
              <a:t>Les  possibles </a:t>
            </a:r>
            <a:r>
              <a:rPr b="1"/>
              <a:t>précisions</a:t>
            </a:r>
            <a:r>
              <a:t> ou/et </a:t>
            </a:r>
            <a:r>
              <a:rPr b="1"/>
              <a:t>améliorations</a:t>
            </a:r>
          </a:p>
        </p:txBody>
      </p:sp>
      <p:grpSp>
        <p:nvGrpSpPr>
          <p:cNvPr id="195" name="1"/>
          <p:cNvGrpSpPr/>
          <p:nvPr/>
        </p:nvGrpSpPr>
        <p:grpSpPr>
          <a:xfrm>
            <a:off x="19118145" y="180366"/>
            <a:ext cx="568139" cy="623441"/>
            <a:chOff x="-1" y="0"/>
            <a:chExt cx="568137" cy="623439"/>
          </a:xfrm>
        </p:grpSpPr>
        <p:sp>
          <p:nvSpPr>
            <p:cNvPr id="193" name="Ovale"/>
            <p:cNvSpPr/>
            <p:nvPr/>
          </p:nvSpPr>
          <p:spPr>
            <a:xfrm>
              <a:off x="-2" y="-1"/>
              <a:ext cx="568139" cy="623441"/>
            </a:xfrm>
            <a:prstGeom prst="ellipse">
              <a:avLst/>
            </a:prstGeom>
            <a:solidFill>
              <a:srgbClr val="E4E6EA"/>
            </a:solidFill>
            <a:ln w="38100" cap="flat">
              <a:solidFill>
                <a:srgbClr val="455179"/>
              </a:solidFill>
              <a:prstDash val="solid"/>
              <a:miter lim="400000"/>
            </a:ln>
            <a:effectLst/>
          </p:spPr>
          <p:txBody>
            <a:bodyPr wrap="square" lIns="50800" tIns="50800" rIns="50800" bIns="50800" numCol="1" anchor="ctr">
              <a:noAutofit/>
            </a:bodyPr>
            <a:lstStyle/>
            <a:p>
              <a:pPr algn="ctr" defTabSz="825500">
                <a:spcBef>
                  <a:spcPts val="0"/>
                </a:spcBef>
                <a:defRPr sz="2300">
                  <a:solidFill>
                    <a:srgbClr val="455179"/>
                  </a:solidFill>
                  <a:latin typeface="Avenir Next Regular"/>
                  <a:ea typeface="Avenir Next Regular"/>
                  <a:cs typeface="Avenir Next Regular"/>
                  <a:sym typeface="Avenir Next Regular"/>
                </a:defRPr>
              </a:pPr>
            </a:p>
          </p:txBody>
        </p:sp>
        <p:sp>
          <p:nvSpPr>
            <p:cNvPr id="194" name="1"/>
            <p:cNvSpPr txBox="1"/>
            <p:nvPr/>
          </p:nvSpPr>
          <p:spPr>
            <a:xfrm>
              <a:off x="102251" y="64068"/>
              <a:ext cx="363633" cy="495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lgn="ctr" defTabSz="825500">
                <a:spcBef>
                  <a:spcPts val="0"/>
                </a:spcBef>
                <a:defRPr sz="2300">
                  <a:solidFill>
                    <a:srgbClr val="455179"/>
                  </a:solidFill>
                  <a:latin typeface="Avenir Next Regular"/>
                  <a:ea typeface="Avenir Next Regular"/>
                  <a:cs typeface="Avenir Next Regular"/>
                  <a:sym typeface="Avenir Next Regular"/>
                </a:defRPr>
              </a:lvl1pPr>
            </a:lstStyle>
            <a:p>
              <a:pPr/>
              <a:r>
                <a:t>1</a:t>
              </a:r>
            </a:p>
          </p:txBody>
        </p:sp>
      </p:grpSp>
      <p:grpSp>
        <p:nvGrpSpPr>
          <p:cNvPr id="198" name="1"/>
          <p:cNvGrpSpPr/>
          <p:nvPr/>
        </p:nvGrpSpPr>
        <p:grpSpPr>
          <a:xfrm>
            <a:off x="333449" y="4864809"/>
            <a:ext cx="568139" cy="623441"/>
            <a:chOff x="0" y="0"/>
            <a:chExt cx="568137" cy="623439"/>
          </a:xfrm>
        </p:grpSpPr>
        <p:sp>
          <p:nvSpPr>
            <p:cNvPr id="196" name="Ovale"/>
            <p:cNvSpPr/>
            <p:nvPr/>
          </p:nvSpPr>
          <p:spPr>
            <a:xfrm>
              <a:off x="-1" y="-1"/>
              <a:ext cx="568139" cy="623441"/>
            </a:xfrm>
            <a:prstGeom prst="ellipse">
              <a:avLst/>
            </a:prstGeom>
            <a:solidFill>
              <a:srgbClr val="E4E6EA"/>
            </a:solidFill>
            <a:ln w="38100" cap="flat">
              <a:solidFill>
                <a:srgbClr val="455179"/>
              </a:solidFill>
              <a:prstDash val="solid"/>
              <a:miter lim="400000"/>
            </a:ln>
            <a:effectLst/>
          </p:spPr>
          <p:txBody>
            <a:bodyPr wrap="square" lIns="50800" tIns="50800" rIns="50800" bIns="50800" numCol="1" anchor="ctr">
              <a:noAutofit/>
            </a:bodyPr>
            <a:lstStyle/>
            <a:p>
              <a:pPr algn="ctr" defTabSz="825500">
                <a:spcBef>
                  <a:spcPts val="0"/>
                </a:spcBef>
                <a:defRPr sz="2300">
                  <a:solidFill>
                    <a:srgbClr val="455179"/>
                  </a:solidFill>
                  <a:latin typeface="Avenir Next Regular"/>
                  <a:ea typeface="Avenir Next Regular"/>
                  <a:cs typeface="Avenir Next Regular"/>
                  <a:sym typeface="Avenir Next Regular"/>
                </a:defRPr>
              </a:pPr>
            </a:p>
          </p:txBody>
        </p:sp>
        <p:sp>
          <p:nvSpPr>
            <p:cNvPr id="197" name="1"/>
            <p:cNvSpPr txBox="1"/>
            <p:nvPr/>
          </p:nvSpPr>
          <p:spPr>
            <a:xfrm>
              <a:off x="102251" y="64068"/>
              <a:ext cx="363634" cy="495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lgn="ctr" defTabSz="825500">
                <a:spcBef>
                  <a:spcPts val="0"/>
                </a:spcBef>
                <a:defRPr sz="2300">
                  <a:solidFill>
                    <a:srgbClr val="455179"/>
                  </a:solidFill>
                  <a:latin typeface="Avenir Next Regular"/>
                  <a:ea typeface="Avenir Next Regular"/>
                  <a:cs typeface="Avenir Next Regular"/>
                  <a:sym typeface="Avenir Next Regular"/>
                </a:defRPr>
              </a:lvl1pPr>
            </a:lstStyle>
            <a:p>
              <a:pPr/>
              <a:r>
                <a:t>1</a:t>
              </a:r>
            </a:p>
          </p:txBody>
        </p:sp>
      </p:grpSp>
      <p:grpSp>
        <p:nvGrpSpPr>
          <p:cNvPr id="201" name="2"/>
          <p:cNvGrpSpPr/>
          <p:nvPr/>
        </p:nvGrpSpPr>
        <p:grpSpPr>
          <a:xfrm>
            <a:off x="13097559" y="2213489"/>
            <a:ext cx="568139" cy="623441"/>
            <a:chOff x="-1" y="0"/>
            <a:chExt cx="568137" cy="623439"/>
          </a:xfrm>
        </p:grpSpPr>
        <p:sp>
          <p:nvSpPr>
            <p:cNvPr id="199" name="Ovale"/>
            <p:cNvSpPr/>
            <p:nvPr/>
          </p:nvSpPr>
          <p:spPr>
            <a:xfrm>
              <a:off x="-2" y="-1"/>
              <a:ext cx="568139" cy="623441"/>
            </a:xfrm>
            <a:prstGeom prst="ellipse">
              <a:avLst/>
            </a:prstGeom>
            <a:solidFill>
              <a:srgbClr val="E4E6EA"/>
            </a:solidFill>
            <a:ln w="38100" cap="flat">
              <a:solidFill>
                <a:srgbClr val="455179"/>
              </a:solidFill>
              <a:prstDash val="solid"/>
              <a:miter lim="400000"/>
            </a:ln>
            <a:effectLst/>
          </p:spPr>
          <p:txBody>
            <a:bodyPr wrap="square" lIns="50800" tIns="50800" rIns="50800" bIns="50800" numCol="1" anchor="ctr">
              <a:noAutofit/>
            </a:bodyPr>
            <a:lstStyle/>
            <a:p>
              <a:pPr algn="ctr" defTabSz="825500">
                <a:spcBef>
                  <a:spcPts val="0"/>
                </a:spcBef>
                <a:defRPr sz="2300">
                  <a:solidFill>
                    <a:srgbClr val="455179"/>
                  </a:solidFill>
                  <a:latin typeface="Avenir Next Regular"/>
                  <a:ea typeface="Avenir Next Regular"/>
                  <a:cs typeface="Avenir Next Regular"/>
                  <a:sym typeface="Avenir Next Regular"/>
                </a:defRPr>
              </a:pPr>
            </a:p>
          </p:txBody>
        </p:sp>
        <p:sp>
          <p:nvSpPr>
            <p:cNvPr id="200" name="2"/>
            <p:cNvSpPr txBox="1"/>
            <p:nvPr/>
          </p:nvSpPr>
          <p:spPr>
            <a:xfrm>
              <a:off x="102251" y="64068"/>
              <a:ext cx="363633" cy="495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lgn="ctr" defTabSz="825500">
                <a:spcBef>
                  <a:spcPts val="0"/>
                </a:spcBef>
                <a:defRPr sz="2300">
                  <a:solidFill>
                    <a:srgbClr val="455179"/>
                  </a:solidFill>
                  <a:latin typeface="Avenir Next Regular"/>
                  <a:ea typeface="Avenir Next Regular"/>
                  <a:cs typeface="Avenir Next Regular"/>
                  <a:sym typeface="Avenir Next Regular"/>
                </a:defRPr>
              </a:lvl1pPr>
            </a:lstStyle>
            <a:p>
              <a:pPr/>
              <a:r>
                <a:t>2</a:t>
              </a:r>
            </a:p>
          </p:txBody>
        </p:sp>
      </p:grpSp>
      <p:grpSp>
        <p:nvGrpSpPr>
          <p:cNvPr id="204" name="2"/>
          <p:cNvGrpSpPr/>
          <p:nvPr/>
        </p:nvGrpSpPr>
        <p:grpSpPr>
          <a:xfrm>
            <a:off x="333449" y="5790075"/>
            <a:ext cx="568139" cy="623441"/>
            <a:chOff x="0" y="0"/>
            <a:chExt cx="568137" cy="623439"/>
          </a:xfrm>
        </p:grpSpPr>
        <p:sp>
          <p:nvSpPr>
            <p:cNvPr id="202" name="Ovale"/>
            <p:cNvSpPr/>
            <p:nvPr/>
          </p:nvSpPr>
          <p:spPr>
            <a:xfrm>
              <a:off x="-1" y="-1"/>
              <a:ext cx="568139" cy="623441"/>
            </a:xfrm>
            <a:prstGeom prst="ellipse">
              <a:avLst/>
            </a:prstGeom>
            <a:solidFill>
              <a:srgbClr val="E4E6EA"/>
            </a:solidFill>
            <a:ln w="38100" cap="flat">
              <a:solidFill>
                <a:srgbClr val="455179"/>
              </a:solidFill>
              <a:prstDash val="solid"/>
              <a:miter lim="400000"/>
            </a:ln>
            <a:effectLst/>
          </p:spPr>
          <p:txBody>
            <a:bodyPr wrap="square" lIns="50800" tIns="50800" rIns="50800" bIns="50800" numCol="1" anchor="ctr">
              <a:noAutofit/>
            </a:bodyPr>
            <a:lstStyle/>
            <a:p>
              <a:pPr algn="ctr" defTabSz="825500">
                <a:spcBef>
                  <a:spcPts val="0"/>
                </a:spcBef>
                <a:defRPr sz="2300">
                  <a:solidFill>
                    <a:srgbClr val="455179"/>
                  </a:solidFill>
                  <a:latin typeface="Avenir Next Regular"/>
                  <a:ea typeface="Avenir Next Regular"/>
                  <a:cs typeface="Avenir Next Regular"/>
                  <a:sym typeface="Avenir Next Regular"/>
                </a:defRPr>
              </a:pPr>
            </a:p>
          </p:txBody>
        </p:sp>
        <p:sp>
          <p:nvSpPr>
            <p:cNvPr id="203" name="2"/>
            <p:cNvSpPr txBox="1"/>
            <p:nvPr/>
          </p:nvSpPr>
          <p:spPr>
            <a:xfrm>
              <a:off x="102251" y="64068"/>
              <a:ext cx="363634" cy="495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lgn="ctr" defTabSz="825500">
                <a:spcBef>
                  <a:spcPts val="0"/>
                </a:spcBef>
                <a:defRPr sz="2300">
                  <a:solidFill>
                    <a:srgbClr val="455179"/>
                  </a:solidFill>
                  <a:latin typeface="Avenir Next Regular"/>
                  <a:ea typeface="Avenir Next Regular"/>
                  <a:cs typeface="Avenir Next Regular"/>
                  <a:sym typeface="Avenir Next Regular"/>
                </a:defRPr>
              </a:lvl1pPr>
            </a:lstStyle>
            <a:p>
              <a:pPr/>
              <a:r>
                <a:t>2</a:t>
              </a:r>
            </a:p>
          </p:txBody>
        </p:sp>
      </p:grpSp>
      <p:grpSp>
        <p:nvGrpSpPr>
          <p:cNvPr id="207" name="3"/>
          <p:cNvGrpSpPr/>
          <p:nvPr/>
        </p:nvGrpSpPr>
        <p:grpSpPr>
          <a:xfrm>
            <a:off x="15986030" y="3345757"/>
            <a:ext cx="568135" cy="623441"/>
            <a:chOff x="0" y="0"/>
            <a:chExt cx="568134" cy="623439"/>
          </a:xfrm>
        </p:grpSpPr>
        <p:sp>
          <p:nvSpPr>
            <p:cNvPr id="205" name="Ovale"/>
            <p:cNvSpPr/>
            <p:nvPr/>
          </p:nvSpPr>
          <p:spPr>
            <a:xfrm>
              <a:off x="-1" y="-1"/>
              <a:ext cx="568136" cy="623441"/>
            </a:xfrm>
            <a:prstGeom prst="ellipse">
              <a:avLst/>
            </a:prstGeom>
            <a:solidFill>
              <a:srgbClr val="E4E6EA"/>
            </a:solidFill>
            <a:ln w="38100" cap="flat">
              <a:solidFill>
                <a:srgbClr val="455179"/>
              </a:solidFill>
              <a:prstDash val="solid"/>
              <a:miter lim="400000"/>
            </a:ln>
            <a:effectLst/>
          </p:spPr>
          <p:txBody>
            <a:bodyPr wrap="square" lIns="50800" tIns="50800" rIns="50800" bIns="50800" numCol="1" anchor="ctr">
              <a:noAutofit/>
            </a:bodyPr>
            <a:lstStyle/>
            <a:p>
              <a:pPr algn="ctr" defTabSz="825500">
                <a:spcBef>
                  <a:spcPts val="0"/>
                </a:spcBef>
                <a:defRPr sz="2300">
                  <a:solidFill>
                    <a:srgbClr val="455179"/>
                  </a:solidFill>
                  <a:latin typeface="Avenir Next Regular"/>
                  <a:ea typeface="Avenir Next Regular"/>
                  <a:cs typeface="Avenir Next Regular"/>
                  <a:sym typeface="Avenir Next Regular"/>
                </a:defRPr>
              </a:pPr>
            </a:p>
          </p:txBody>
        </p:sp>
        <p:sp>
          <p:nvSpPr>
            <p:cNvPr id="206" name="3"/>
            <p:cNvSpPr txBox="1"/>
            <p:nvPr/>
          </p:nvSpPr>
          <p:spPr>
            <a:xfrm>
              <a:off x="102250" y="64068"/>
              <a:ext cx="363633" cy="495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lgn="ctr" defTabSz="825500">
                <a:spcBef>
                  <a:spcPts val="0"/>
                </a:spcBef>
                <a:defRPr sz="2300">
                  <a:solidFill>
                    <a:srgbClr val="455179"/>
                  </a:solidFill>
                  <a:latin typeface="Avenir Next Regular"/>
                  <a:ea typeface="Avenir Next Regular"/>
                  <a:cs typeface="Avenir Next Regular"/>
                  <a:sym typeface="Avenir Next Regular"/>
                </a:defRPr>
              </a:lvl1pPr>
            </a:lstStyle>
            <a:p>
              <a:pPr/>
              <a:r>
                <a:t>3</a:t>
              </a:r>
            </a:p>
          </p:txBody>
        </p:sp>
      </p:grpSp>
      <p:grpSp>
        <p:nvGrpSpPr>
          <p:cNvPr id="210" name="3"/>
          <p:cNvGrpSpPr/>
          <p:nvPr/>
        </p:nvGrpSpPr>
        <p:grpSpPr>
          <a:xfrm>
            <a:off x="333449" y="10146343"/>
            <a:ext cx="568139" cy="623441"/>
            <a:chOff x="0" y="0"/>
            <a:chExt cx="568137" cy="623439"/>
          </a:xfrm>
        </p:grpSpPr>
        <p:sp>
          <p:nvSpPr>
            <p:cNvPr id="208" name="Ovale"/>
            <p:cNvSpPr/>
            <p:nvPr/>
          </p:nvSpPr>
          <p:spPr>
            <a:xfrm>
              <a:off x="-1" y="-1"/>
              <a:ext cx="568139" cy="623441"/>
            </a:xfrm>
            <a:prstGeom prst="ellipse">
              <a:avLst/>
            </a:prstGeom>
            <a:solidFill>
              <a:srgbClr val="E4E6EA"/>
            </a:solidFill>
            <a:ln w="38100" cap="flat">
              <a:solidFill>
                <a:srgbClr val="455179"/>
              </a:solidFill>
              <a:prstDash val="solid"/>
              <a:miter lim="400000"/>
            </a:ln>
            <a:effectLst/>
          </p:spPr>
          <p:txBody>
            <a:bodyPr wrap="square" lIns="50800" tIns="50800" rIns="50800" bIns="50800" numCol="1" anchor="ctr">
              <a:noAutofit/>
            </a:bodyPr>
            <a:lstStyle/>
            <a:p>
              <a:pPr algn="ctr" defTabSz="825500">
                <a:spcBef>
                  <a:spcPts val="0"/>
                </a:spcBef>
                <a:defRPr sz="2300">
                  <a:solidFill>
                    <a:srgbClr val="455179"/>
                  </a:solidFill>
                  <a:latin typeface="Avenir Next Regular"/>
                  <a:ea typeface="Avenir Next Regular"/>
                  <a:cs typeface="Avenir Next Regular"/>
                  <a:sym typeface="Avenir Next Regular"/>
                </a:defRPr>
              </a:pPr>
            </a:p>
          </p:txBody>
        </p:sp>
        <p:sp>
          <p:nvSpPr>
            <p:cNvPr id="209" name="3"/>
            <p:cNvSpPr txBox="1"/>
            <p:nvPr/>
          </p:nvSpPr>
          <p:spPr>
            <a:xfrm>
              <a:off x="102251" y="64068"/>
              <a:ext cx="363634" cy="495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lgn="ctr" defTabSz="825500">
                <a:spcBef>
                  <a:spcPts val="0"/>
                </a:spcBef>
                <a:defRPr sz="2300">
                  <a:solidFill>
                    <a:srgbClr val="455179"/>
                  </a:solidFill>
                  <a:latin typeface="Avenir Next Regular"/>
                  <a:ea typeface="Avenir Next Regular"/>
                  <a:cs typeface="Avenir Next Regular"/>
                  <a:sym typeface="Avenir Next Regular"/>
                </a:defRPr>
              </a:lvl1pPr>
            </a:lstStyle>
            <a:p>
              <a:pPr/>
              <a:r>
                <a:t>3</a:t>
              </a:r>
            </a:p>
          </p:txBody>
        </p:sp>
      </p:grpSp>
      <p:sp>
        <p:nvSpPr>
          <p:cNvPr id="211" name="1/2"/>
          <p:cNvSpPr txBox="1"/>
          <p:nvPr/>
        </p:nvSpPr>
        <p:spPr>
          <a:xfrm>
            <a:off x="1206500" y="2023559"/>
            <a:ext cx="9779000" cy="10033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algn="r" defTabSz="825500">
              <a:spcBef>
                <a:spcPts val="0"/>
              </a:spcBef>
              <a:defRPr sz="5500">
                <a:solidFill>
                  <a:srgbClr val="535860"/>
                </a:solidFill>
                <a:latin typeface="Produkt Extralight"/>
                <a:ea typeface="Produkt Extralight"/>
                <a:cs typeface="Produkt Extralight"/>
                <a:sym typeface="Produkt Extralight"/>
              </a:defRPr>
            </a:lvl1pPr>
          </a:lstStyle>
          <a:p>
            <a:pPr/>
            <a:r>
              <a:t>1/2</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3" name="Capture d’écran 2024-01-14 à 20.57.20.png" descr="Capture d’écran 2024-01-14 à 20.57.20.png"/>
          <p:cNvPicPr>
            <a:picLocks noChangeAspect="1"/>
          </p:cNvPicPr>
          <p:nvPr>
            <p:ph type="pic" idx="21"/>
          </p:nvPr>
        </p:nvPicPr>
        <p:blipFill>
          <a:blip r:embed="rId2">
            <a:extLst/>
          </a:blip>
          <a:srcRect l="923" t="0" r="923" b="0"/>
          <a:stretch>
            <a:fillRect/>
          </a:stretch>
        </p:blipFill>
        <p:spPr>
          <a:xfrm>
            <a:off x="12376671" y="0"/>
            <a:ext cx="12001503" cy="13716002"/>
          </a:xfrm>
          <a:prstGeom prst="rect">
            <a:avLst/>
          </a:prstGeom>
        </p:spPr>
      </p:pic>
      <p:sp>
        <p:nvSpPr>
          <p:cNvPr id="214" name="2/2"/>
          <p:cNvSpPr txBox="1"/>
          <p:nvPr>
            <p:ph type="body" sz="quarter" idx="1"/>
          </p:nvPr>
        </p:nvSpPr>
        <p:spPr>
          <a:xfrm>
            <a:off x="1008256" y="2320925"/>
            <a:ext cx="9779001" cy="1003300"/>
          </a:xfrm>
          <a:prstGeom prst="rect">
            <a:avLst/>
          </a:prstGeom>
        </p:spPr>
        <p:txBody>
          <a:bodyPr/>
          <a:lstStyle>
            <a:lvl1pPr algn="r"/>
          </a:lstStyle>
          <a:p>
            <a:pPr/>
            <a:r>
              <a:t>2/2</a:t>
            </a:r>
          </a:p>
        </p:txBody>
      </p:sp>
      <p:sp>
        <p:nvSpPr>
          <p:cNvPr id="215" name="Composition d’une carte"/>
          <p:cNvSpPr txBox="1"/>
          <p:nvPr>
            <p:ph type="title"/>
          </p:nvPr>
        </p:nvSpPr>
        <p:spPr>
          <a:xfrm>
            <a:off x="1008256" y="858023"/>
            <a:ext cx="9779001" cy="1689102"/>
          </a:xfrm>
          <a:prstGeom prst="rect">
            <a:avLst/>
          </a:prstGeom>
        </p:spPr>
        <p:txBody>
          <a:bodyPr/>
          <a:lstStyle>
            <a:lvl1pPr defTabSz="1658111">
              <a:defRPr sz="6800"/>
            </a:lvl1pPr>
          </a:lstStyle>
          <a:p>
            <a:pPr/>
            <a:r>
              <a:t>Composition d’une carte</a:t>
            </a:r>
          </a:p>
        </p:txBody>
      </p:sp>
      <p:sp>
        <p:nvSpPr>
          <p:cNvPr id="216" name="Le lien vers la maquette figma…"/>
          <p:cNvSpPr txBox="1"/>
          <p:nvPr>
            <p:ph type="body" idx="22"/>
          </p:nvPr>
        </p:nvSpPr>
        <p:spPr>
          <a:xfrm>
            <a:off x="1202483" y="3847176"/>
            <a:ext cx="9779001" cy="8855586"/>
          </a:xfrm>
          <a:prstGeom prst="rect">
            <a:avLst/>
          </a:prstGeom>
          <a:extLst>
            <a:ext uri="{C572A759-6A51-4108-AA02-DFA0A04FC94B}">
              <ma14:wrappingTextBoxFlag xmlns:ma14="http://schemas.microsoft.com/office/mac/drawingml/2011/main" val="1"/>
            </a:ext>
          </a:extLst>
        </p:spPr>
        <p:txBody>
          <a:bodyPr/>
          <a:lstStyle/>
          <a:p>
            <a:pPr marL="0" indent="0" defTabSz="327152">
              <a:spcBef>
                <a:spcPts val="4300"/>
              </a:spcBef>
              <a:buSzTx/>
              <a:buNone/>
              <a:defRPr sz="3600"/>
            </a:pPr>
            <a:r>
              <a:t>Des </a:t>
            </a:r>
            <a:r>
              <a:rPr b="1"/>
              <a:t>pièces jointes</a:t>
            </a:r>
            <a:r>
              <a:t> comme des images de maquette, des vidéos explicatives,  les liens Figma ou d’autres références externes peuvent être ajoutées pour étayer les ressources déjà présentes.</a:t>
            </a:r>
          </a:p>
          <a:p>
            <a:pPr marL="0" indent="0" defTabSz="327152">
              <a:spcBef>
                <a:spcPts val="4300"/>
              </a:spcBef>
              <a:buSzTx/>
              <a:buNone/>
              <a:defRPr sz="3600"/>
            </a:pPr>
            <a:r>
              <a:t> Une </a:t>
            </a:r>
            <a:r>
              <a:rPr b="1"/>
              <a:t>checklist</a:t>
            </a:r>
            <a:r>
              <a:t> permet de cocher les différents critères d’acceptation validés au cours de la réalisation.</a:t>
            </a:r>
          </a:p>
          <a:p>
            <a:pPr marL="0" indent="0" defTabSz="327152">
              <a:spcBef>
                <a:spcPts val="4300"/>
              </a:spcBef>
              <a:buSzTx/>
              <a:buNone/>
              <a:defRPr sz="3600"/>
            </a:pPr>
            <a:r>
              <a:t> La possibilité de mettre des commentaires à tout temps</a:t>
            </a:r>
          </a:p>
        </p:txBody>
      </p:sp>
      <p:grpSp>
        <p:nvGrpSpPr>
          <p:cNvPr id="219" name="4"/>
          <p:cNvGrpSpPr/>
          <p:nvPr/>
        </p:nvGrpSpPr>
        <p:grpSpPr>
          <a:xfrm>
            <a:off x="15757454" y="318395"/>
            <a:ext cx="568139" cy="623441"/>
            <a:chOff x="-1" y="0"/>
            <a:chExt cx="568137" cy="623439"/>
          </a:xfrm>
        </p:grpSpPr>
        <p:sp>
          <p:nvSpPr>
            <p:cNvPr id="217" name="Ovale"/>
            <p:cNvSpPr/>
            <p:nvPr/>
          </p:nvSpPr>
          <p:spPr>
            <a:xfrm>
              <a:off x="-2" y="-1"/>
              <a:ext cx="568139" cy="623441"/>
            </a:xfrm>
            <a:prstGeom prst="ellipse">
              <a:avLst/>
            </a:prstGeom>
            <a:solidFill>
              <a:srgbClr val="E4E6EA"/>
            </a:solidFill>
            <a:ln w="38100" cap="flat">
              <a:solidFill>
                <a:srgbClr val="455179"/>
              </a:solidFill>
              <a:prstDash val="solid"/>
              <a:miter lim="400000"/>
            </a:ln>
            <a:effectLst/>
          </p:spPr>
          <p:txBody>
            <a:bodyPr wrap="square" lIns="50800" tIns="50800" rIns="50800" bIns="50800" numCol="1" anchor="ctr">
              <a:noAutofit/>
            </a:bodyPr>
            <a:lstStyle/>
            <a:p>
              <a:pPr algn="ctr" defTabSz="825500">
                <a:spcBef>
                  <a:spcPts val="0"/>
                </a:spcBef>
                <a:defRPr sz="2300">
                  <a:solidFill>
                    <a:srgbClr val="455179"/>
                  </a:solidFill>
                  <a:latin typeface="Avenir Next Regular"/>
                  <a:ea typeface="Avenir Next Regular"/>
                  <a:cs typeface="Avenir Next Regular"/>
                  <a:sym typeface="Avenir Next Regular"/>
                </a:defRPr>
              </a:pPr>
            </a:p>
          </p:txBody>
        </p:sp>
        <p:sp>
          <p:nvSpPr>
            <p:cNvPr id="218" name="4"/>
            <p:cNvSpPr txBox="1"/>
            <p:nvPr/>
          </p:nvSpPr>
          <p:spPr>
            <a:xfrm>
              <a:off x="102251" y="64068"/>
              <a:ext cx="363633" cy="495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lgn="ctr" defTabSz="825500">
                <a:spcBef>
                  <a:spcPts val="0"/>
                </a:spcBef>
                <a:defRPr sz="2300">
                  <a:solidFill>
                    <a:srgbClr val="455179"/>
                  </a:solidFill>
                  <a:latin typeface="Avenir Next Regular"/>
                  <a:ea typeface="Avenir Next Regular"/>
                  <a:cs typeface="Avenir Next Regular"/>
                  <a:sym typeface="Avenir Next Regular"/>
                </a:defRPr>
              </a:lvl1pPr>
            </a:lstStyle>
            <a:p>
              <a:pPr/>
              <a:r>
                <a:t>4</a:t>
              </a:r>
            </a:p>
          </p:txBody>
        </p:sp>
      </p:grpSp>
      <p:grpSp>
        <p:nvGrpSpPr>
          <p:cNvPr id="222" name="4"/>
          <p:cNvGrpSpPr/>
          <p:nvPr/>
        </p:nvGrpSpPr>
        <p:grpSpPr>
          <a:xfrm>
            <a:off x="461668" y="3871135"/>
            <a:ext cx="568139" cy="623441"/>
            <a:chOff x="0" y="0"/>
            <a:chExt cx="568137" cy="623439"/>
          </a:xfrm>
        </p:grpSpPr>
        <p:sp>
          <p:nvSpPr>
            <p:cNvPr id="220" name="Ovale"/>
            <p:cNvSpPr/>
            <p:nvPr/>
          </p:nvSpPr>
          <p:spPr>
            <a:xfrm>
              <a:off x="-1" y="-1"/>
              <a:ext cx="568139" cy="623441"/>
            </a:xfrm>
            <a:prstGeom prst="ellipse">
              <a:avLst/>
            </a:prstGeom>
            <a:solidFill>
              <a:srgbClr val="E4E6EA"/>
            </a:solidFill>
            <a:ln w="38100" cap="flat">
              <a:solidFill>
                <a:srgbClr val="455179"/>
              </a:solidFill>
              <a:prstDash val="solid"/>
              <a:miter lim="400000"/>
            </a:ln>
            <a:effectLst/>
          </p:spPr>
          <p:txBody>
            <a:bodyPr wrap="square" lIns="50800" tIns="50800" rIns="50800" bIns="50800" numCol="1" anchor="ctr">
              <a:noAutofit/>
            </a:bodyPr>
            <a:lstStyle/>
            <a:p>
              <a:pPr algn="ctr" defTabSz="825500">
                <a:spcBef>
                  <a:spcPts val="0"/>
                </a:spcBef>
                <a:defRPr sz="2300">
                  <a:solidFill>
                    <a:srgbClr val="455179"/>
                  </a:solidFill>
                  <a:latin typeface="Avenir Next Regular"/>
                  <a:ea typeface="Avenir Next Regular"/>
                  <a:cs typeface="Avenir Next Regular"/>
                  <a:sym typeface="Avenir Next Regular"/>
                </a:defRPr>
              </a:pPr>
            </a:p>
          </p:txBody>
        </p:sp>
        <p:sp>
          <p:nvSpPr>
            <p:cNvPr id="221" name="4"/>
            <p:cNvSpPr txBox="1"/>
            <p:nvPr/>
          </p:nvSpPr>
          <p:spPr>
            <a:xfrm>
              <a:off x="102251" y="64068"/>
              <a:ext cx="363634" cy="495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lgn="ctr" defTabSz="825500">
                <a:spcBef>
                  <a:spcPts val="0"/>
                </a:spcBef>
                <a:defRPr sz="2300">
                  <a:solidFill>
                    <a:srgbClr val="455179"/>
                  </a:solidFill>
                  <a:latin typeface="Avenir Next Regular"/>
                  <a:ea typeface="Avenir Next Regular"/>
                  <a:cs typeface="Avenir Next Regular"/>
                  <a:sym typeface="Avenir Next Regular"/>
                </a:defRPr>
              </a:lvl1pPr>
            </a:lstStyle>
            <a:p>
              <a:pPr/>
              <a:r>
                <a:t>4</a:t>
              </a:r>
            </a:p>
          </p:txBody>
        </p:sp>
      </p:grpSp>
      <p:grpSp>
        <p:nvGrpSpPr>
          <p:cNvPr id="225" name="5"/>
          <p:cNvGrpSpPr/>
          <p:nvPr/>
        </p:nvGrpSpPr>
        <p:grpSpPr>
          <a:xfrm>
            <a:off x="16869169" y="6227485"/>
            <a:ext cx="568139" cy="623441"/>
            <a:chOff x="-1" y="0"/>
            <a:chExt cx="568137" cy="623439"/>
          </a:xfrm>
        </p:grpSpPr>
        <p:sp>
          <p:nvSpPr>
            <p:cNvPr id="223" name="Ovale"/>
            <p:cNvSpPr/>
            <p:nvPr/>
          </p:nvSpPr>
          <p:spPr>
            <a:xfrm>
              <a:off x="-2" y="-1"/>
              <a:ext cx="568139" cy="623441"/>
            </a:xfrm>
            <a:prstGeom prst="ellipse">
              <a:avLst/>
            </a:prstGeom>
            <a:solidFill>
              <a:srgbClr val="E4E6EA"/>
            </a:solidFill>
            <a:ln w="38100" cap="flat">
              <a:solidFill>
                <a:srgbClr val="455179"/>
              </a:solidFill>
              <a:prstDash val="solid"/>
              <a:miter lim="400000"/>
            </a:ln>
            <a:effectLst/>
          </p:spPr>
          <p:txBody>
            <a:bodyPr wrap="square" lIns="50800" tIns="50800" rIns="50800" bIns="50800" numCol="1" anchor="ctr">
              <a:noAutofit/>
            </a:bodyPr>
            <a:lstStyle/>
            <a:p>
              <a:pPr algn="ctr" defTabSz="825500">
                <a:spcBef>
                  <a:spcPts val="0"/>
                </a:spcBef>
                <a:defRPr sz="2300">
                  <a:solidFill>
                    <a:srgbClr val="455179"/>
                  </a:solidFill>
                  <a:latin typeface="Avenir Next Regular"/>
                  <a:ea typeface="Avenir Next Regular"/>
                  <a:cs typeface="Avenir Next Regular"/>
                  <a:sym typeface="Avenir Next Regular"/>
                </a:defRPr>
              </a:pPr>
            </a:p>
          </p:txBody>
        </p:sp>
        <p:sp>
          <p:nvSpPr>
            <p:cNvPr id="224" name="5"/>
            <p:cNvSpPr txBox="1"/>
            <p:nvPr/>
          </p:nvSpPr>
          <p:spPr>
            <a:xfrm>
              <a:off x="102251" y="64068"/>
              <a:ext cx="363633" cy="495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lgn="ctr" defTabSz="825500">
                <a:spcBef>
                  <a:spcPts val="0"/>
                </a:spcBef>
                <a:defRPr sz="2300">
                  <a:solidFill>
                    <a:srgbClr val="455179"/>
                  </a:solidFill>
                  <a:latin typeface="Avenir Next Regular"/>
                  <a:ea typeface="Avenir Next Regular"/>
                  <a:cs typeface="Avenir Next Regular"/>
                  <a:sym typeface="Avenir Next Regular"/>
                </a:defRPr>
              </a:lvl1pPr>
            </a:lstStyle>
            <a:p>
              <a:pPr/>
              <a:r>
                <a:t>5</a:t>
              </a:r>
            </a:p>
          </p:txBody>
        </p:sp>
      </p:grpSp>
      <p:grpSp>
        <p:nvGrpSpPr>
          <p:cNvPr id="228" name="5"/>
          <p:cNvGrpSpPr/>
          <p:nvPr/>
        </p:nvGrpSpPr>
        <p:grpSpPr>
          <a:xfrm>
            <a:off x="461668" y="7483415"/>
            <a:ext cx="568139" cy="623441"/>
            <a:chOff x="0" y="0"/>
            <a:chExt cx="568137" cy="623439"/>
          </a:xfrm>
        </p:grpSpPr>
        <p:sp>
          <p:nvSpPr>
            <p:cNvPr id="226" name="Ovale"/>
            <p:cNvSpPr/>
            <p:nvPr/>
          </p:nvSpPr>
          <p:spPr>
            <a:xfrm>
              <a:off x="-1" y="-1"/>
              <a:ext cx="568139" cy="623441"/>
            </a:xfrm>
            <a:prstGeom prst="ellipse">
              <a:avLst/>
            </a:prstGeom>
            <a:solidFill>
              <a:srgbClr val="E4E6EA"/>
            </a:solidFill>
            <a:ln w="38100" cap="flat">
              <a:solidFill>
                <a:srgbClr val="455179"/>
              </a:solidFill>
              <a:prstDash val="solid"/>
              <a:miter lim="400000"/>
            </a:ln>
            <a:effectLst/>
          </p:spPr>
          <p:txBody>
            <a:bodyPr wrap="square" lIns="50800" tIns="50800" rIns="50800" bIns="50800" numCol="1" anchor="ctr">
              <a:noAutofit/>
            </a:bodyPr>
            <a:lstStyle/>
            <a:p>
              <a:pPr algn="ctr" defTabSz="825500">
                <a:spcBef>
                  <a:spcPts val="0"/>
                </a:spcBef>
                <a:defRPr sz="2300">
                  <a:solidFill>
                    <a:srgbClr val="455179"/>
                  </a:solidFill>
                  <a:latin typeface="Avenir Next Regular"/>
                  <a:ea typeface="Avenir Next Regular"/>
                  <a:cs typeface="Avenir Next Regular"/>
                  <a:sym typeface="Avenir Next Regular"/>
                </a:defRPr>
              </a:pPr>
            </a:p>
          </p:txBody>
        </p:sp>
        <p:sp>
          <p:nvSpPr>
            <p:cNvPr id="227" name="5"/>
            <p:cNvSpPr txBox="1"/>
            <p:nvPr/>
          </p:nvSpPr>
          <p:spPr>
            <a:xfrm>
              <a:off x="102251" y="64068"/>
              <a:ext cx="363634" cy="495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lgn="ctr" defTabSz="825500">
                <a:spcBef>
                  <a:spcPts val="0"/>
                </a:spcBef>
                <a:defRPr sz="2300">
                  <a:solidFill>
                    <a:srgbClr val="455179"/>
                  </a:solidFill>
                  <a:latin typeface="Avenir Next Regular"/>
                  <a:ea typeface="Avenir Next Regular"/>
                  <a:cs typeface="Avenir Next Regular"/>
                  <a:sym typeface="Avenir Next Regular"/>
                </a:defRPr>
              </a:lvl1pPr>
            </a:lstStyle>
            <a:p>
              <a:pPr/>
              <a:r>
                <a:t>5</a:t>
              </a:r>
            </a:p>
          </p:txBody>
        </p:sp>
      </p:grpSp>
      <p:grpSp>
        <p:nvGrpSpPr>
          <p:cNvPr id="231" name="6"/>
          <p:cNvGrpSpPr/>
          <p:nvPr/>
        </p:nvGrpSpPr>
        <p:grpSpPr>
          <a:xfrm>
            <a:off x="14818376" y="11485797"/>
            <a:ext cx="568139" cy="623441"/>
            <a:chOff x="-1" y="0"/>
            <a:chExt cx="568137" cy="623439"/>
          </a:xfrm>
        </p:grpSpPr>
        <p:sp>
          <p:nvSpPr>
            <p:cNvPr id="229" name="Ovale"/>
            <p:cNvSpPr/>
            <p:nvPr/>
          </p:nvSpPr>
          <p:spPr>
            <a:xfrm>
              <a:off x="-2" y="-1"/>
              <a:ext cx="568139" cy="623441"/>
            </a:xfrm>
            <a:prstGeom prst="ellipse">
              <a:avLst/>
            </a:prstGeom>
            <a:solidFill>
              <a:srgbClr val="E4E6EA"/>
            </a:solidFill>
            <a:ln w="38100" cap="flat">
              <a:solidFill>
                <a:srgbClr val="455179"/>
              </a:solidFill>
              <a:prstDash val="solid"/>
              <a:miter lim="400000"/>
            </a:ln>
            <a:effectLst/>
          </p:spPr>
          <p:txBody>
            <a:bodyPr wrap="square" lIns="50800" tIns="50800" rIns="50800" bIns="50800" numCol="1" anchor="ctr">
              <a:noAutofit/>
            </a:bodyPr>
            <a:lstStyle/>
            <a:p>
              <a:pPr algn="ctr" defTabSz="825500">
                <a:spcBef>
                  <a:spcPts val="0"/>
                </a:spcBef>
                <a:defRPr sz="2300">
                  <a:solidFill>
                    <a:srgbClr val="455179"/>
                  </a:solidFill>
                  <a:latin typeface="Avenir Next Regular"/>
                  <a:ea typeface="Avenir Next Regular"/>
                  <a:cs typeface="Avenir Next Regular"/>
                  <a:sym typeface="Avenir Next Regular"/>
                </a:defRPr>
              </a:pPr>
            </a:p>
          </p:txBody>
        </p:sp>
        <p:sp>
          <p:nvSpPr>
            <p:cNvPr id="230" name="6"/>
            <p:cNvSpPr txBox="1"/>
            <p:nvPr/>
          </p:nvSpPr>
          <p:spPr>
            <a:xfrm>
              <a:off x="102251" y="64068"/>
              <a:ext cx="363633" cy="495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lgn="ctr" defTabSz="825500">
                <a:spcBef>
                  <a:spcPts val="0"/>
                </a:spcBef>
                <a:defRPr sz="2300">
                  <a:solidFill>
                    <a:srgbClr val="455179"/>
                  </a:solidFill>
                  <a:latin typeface="Avenir Next Regular"/>
                  <a:ea typeface="Avenir Next Regular"/>
                  <a:cs typeface="Avenir Next Regular"/>
                  <a:sym typeface="Avenir Next Regular"/>
                </a:defRPr>
              </a:lvl1pPr>
            </a:lstStyle>
            <a:p>
              <a:pPr/>
              <a:r>
                <a:t>6</a:t>
              </a:r>
            </a:p>
          </p:txBody>
        </p:sp>
      </p:grpSp>
      <p:grpSp>
        <p:nvGrpSpPr>
          <p:cNvPr id="234" name="6"/>
          <p:cNvGrpSpPr/>
          <p:nvPr/>
        </p:nvGrpSpPr>
        <p:grpSpPr>
          <a:xfrm>
            <a:off x="461668" y="9966423"/>
            <a:ext cx="568139" cy="623441"/>
            <a:chOff x="0" y="0"/>
            <a:chExt cx="568137" cy="623439"/>
          </a:xfrm>
        </p:grpSpPr>
        <p:sp>
          <p:nvSpPr>
            <p:cNvPr id="232" name="Ovale"/>
            <p:cNvSpPr/>
            <p:nvPr/>
          </p:nvSpPr>
          <p:spPr>
            <a:xfrm>
              <a:off x="-1" y="-1"/>
              <a:ext cx="568139" cy="623441"/>
            </a:xfrm>
            <a:prstGeom prst="ellipse">
              <a:avLst/>
            </a:prstGeom>
            <a:solidFill>
              <a:srgbClr val="E4E6EA"/>
            </a:solidFill>
            <a:ln w="38100" cap="flat">
              <a:solidFill>
                <a:srgbClr val="455179"/>
              </a:solidFill>
              <a:prstDash val="solid"/>
              <a:miter lim="400000"/>
            </a:ln>
            <a:effectLst/>
          </p:spPr>
          <p:txBody>
            <a:bodyPr wrap="square" lIns="50800" tIns="50800" rIns="50800" bIns="50800" numCol="1" anchor="ctr">
              <a:noAutofit/>
            </a:bodyPr>
            <a:lstStyle/>
            <a:p>
              <a:pPr algn="ctr" defTabSz="825500">
                <a:spcBef>
                  <a:spcPts val="0"/>
                </a:spcBef>
                <a:defRPr sz="2300">
                  <a:solidFill>
                    <a:srgbClr val="455179"/>
                  </a:solidFill>
                  <a:latin typeface="Avenir Next Regular"/>
                  <a:ea typeface="Avenir Next Regular"/>
                  <a:cs typeface="Avenir Next Regular"/>
                  <a:sym typeface="Avenir Next Regular"/>
                </a:defRPr>
              </a:pPr>
            </a:p>
          </p:txBody>
        </p:sp>
        <p:sp>
          <p:nvSpPr>
            <p:cNvPr id="233" name="6"/>
            <p:cNvSpPr txBox="1"/>
            <p:nvPr/>
          </p:nvSpPr>
          <p:spPr>
            <a:xfrm>
              <a:off x="102251" y="64068"/>
              <a:ext cx="363634" cy="495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lgn="ctr" defTabSz="825500">
                <a:spcBef>
                  <a:spcPts val="0"/>
                </a:spcBef>
                <a:defRPr sz="2300">
                  <a:solidFill>
                    <a:srgbClr val="455179"/>
                  </a:solidFill>
                  <a:latin typeface="Avenir Next Regular"/>
                  <a:ea typeface="Avenir Next Regular"/>
                  <a:cs typeface="Avenir Next Regular"/>
                  <a:sym typeface="Avenir Next Regular"/>
                </a:defRPr>
              </a:lvl1pPr>
            </a:lstStyle>
            <a:p>
              <a:pPr/>
              <a:r>
                <a:t>6</a:t>
              </a:r>
            </a:p>
          </p:txBody>
        </p:sp>
      </p:gr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6" name="Capture d’écran 2024-01-14 à 21.26.44.png" descr="Capture d’écran 2024-01-14 à 21.26.44.png"/>
          <p:cNvPicPr>
            <a:picLocks noChangeAspect="1"/>
          </p:cNvPicPr>
          <p:nvPr>
            <p:ph type="pic" idx="21"/>
          </p:nvPr>
        </p:nvPicPr>
        <p:blipFill>
          <a:blip r:embed="rId2">
            <a:extLst/>
          </a:blip>
          <a:srcRect l="0" t="4365" r="0" b="4365"/>
          <a:stretch>
            <a:fillRect/>
          </a:stretch>
        </p:blipFill>
        <p:spPr>
          <a:xfrm>
            <a:off x="10794433" y="343071"/>
            <a:ext cx="10000657" cy="8518063"/>
          </a:xfrm>
          <a:prstGeom prst="rect">
            <a:avLst/>
          </a:prstGeom>
        </p:spPr>
      </p:pic>
      <p:sp>
        <p:nvSpPr>
          <p:cNvPr id="237" name="Interaction avec le tableau Kanban"/>
          <p:cNvSpPr txBox="1"/>
          <p:nvPr>
            <p:ph type="title"/>
          </p:nvPr>
        </p:nvSpPr>
        <p:spPr>
          <a:xfrm>
            <a:off x="859573" y="1565951"/>
            <a:ext cx="9779001" cy="2513249"/>
          </a:xfrm>
          <a:prstGeom prst="rect">
            <a:avLst/>
          </a:prstGeom>
        </p:spPr>
        <p:txBody>
          <a:bodyPr/>
          <a:lstStyle>
            <a:lvl1pPr defTabSz="1853183">
              <a:defRPr sz="7600"/>
            </a:lvl1pPr>
          </a:lstStyle>
          <a:p>
            <a:pPr/>
            <a:r>
              <a:t>Interaction avec le tableau Kanban</a:t>
            </a:r>
          </a:p>
        </p:txBody>
      </p:sp>
      <p:sp>
        <p:nvSpPr>
          <p:cNvPr id="238" name="Lorsque le statut d’une carte évolue, il faut la déplacer dans la colonne correspondante.…"/>
          <p:cNvSpPr txBox="1"/>
          <p:nvPr>
            <p:ph type="body" sz="half" idx="1"/>
          </p:nvPr>
        </p:nvSpPr>
        <p:spPr>
          <a:xfrm>
            <a:off x="859573" y="4595431"/>
            <a:ext cx="9779001" cy="7290994"/>
          </a:xfrm>
          <a:prstGeom prst="rect">
            <a:avLst/>
          </a:prstGeom>
        </p:spPr>
        <p:txBody>
          <a:bodyPr lIns="50800" tIns="50800" rIns="50800" bIns="50800"/>
          <a:lstStyle/>
          <a:p>
            <a:pPr defTabSz="341374">
              <a:spcBef>
                <a:spcPts val="4500"/>
              </a:spcBef>
              <a:defRPr sz="3800">
                <a:latin typeface="Avenir Next Regular"/>
                <a:ea typeface="Avenir Next Regular"/>
                <a:cs typeface="Avenir Next Regular"/>
                <a:sym typeface="Avenir Next Regular"/>
              </a:defRPr>
            </a:pPr>
            <a:r>
              <a:t>Lorsque le statut d’une carte évolue, il faut la déplacer dans la colonne correspondante. </a:t>
            </a:r>
          </a:p>
          <a:p>
            <a:pPr defTabSz="341374">
              <a:spcBef>
                <a:spcPts val="4500"/>
              </a:spcBef>
              <a:defRPr sz="3800">
                <a:latin typeface="Avenir Next Regular"/>
                <a:ea typeface="Avenir Next Regular"/>
                <a:cs typeface="Avenir Next Regular"/>
                <a:sym typeface="Avenir Next Regular"/>
              </a:defRPr>
            </a:pPr>
            <a:r>
              <a:t>Par exemple, lorsqu’elle est prise en charge, la carte Landing passera dans la colonne « En cours ».</a:t>
            </a:r>
          </a:p>
          <a:p>
            <a:pPr defTabSz="341374">
              <a:spcBef>
                <a:spcPts val="4500"/>
              </a:spcBef>
              <a:defRPr sz="3800">
                <a:latin typeface="Avenir Next Regular"/>
                <a:ea typeface="Avenir Next Regular"/>
                <a:cs typeface="Avenir Next Regular"/>
                <a:sym typeface="Avenir Next Regular"/>
              </a:defRPr>
            </a:pPr>
            <a:r>
              <a:t>Cela permettra d’indiquer rapidement aux utilisateurs du tableau l’état d’avancement de chaque tâche.</a:t>
            </a:r>
          </a:p>
        </p:txBody>
      </p:sp>
      <p:sp>
        <p:nvSpPr>
          <p:cNvPr id="239" name="Rectangle"/>
          <p:cNvSpPr/>
          <p:nvPr/>
        </p:nvSpPr>
        <p:spPr>
          <a:xfrm>
            <a:off x="15395503" y="2759561"/>
            <a:ext cx="1865804" cy="580575"/>
          </a:xfrm>
          <a:prstGeom prst="rect">
            <a:avLst/>
          </a:prstGeom>
          <a:ln w="88900">
            <a:solidFill>
              <a:srgbClr val="FF3311"/>
            </a:solidFill>
          </a:ln>
        </p:spPr>
        <p:txBody>
          <a:bodyPr lIns="50800" tIns="50800" rIns="50800" bIns="50800" anchor="ctr"/>
          <a:lstStyle/>
          <a:p>
            <a:pPr>
              <a:defRPr>
                <a:latin typeface="Produkt Extralight"/>
                <a:ea typeface="Produkt Extralight"/>
                <a:cs typeface="Produkt Extralight"/>
                <a:sym typeface="Produkt Extralight"/>
              </a:defRPr>
            </a:pPr>
          </a:p>
        </p:txBody>
      </p:sp>
      <p:pic>
        <p:nvPicPr>
          <p:cNvPr id="240" name="Capture d’écran 2024-01-12 à 22.23.44.png" descr="Capture d’écran 2024-01-12 à 22.23.44.png"/>
          <p:cNvPicPr>
            <a:picLocks noChangeAspect="1"/>
          </p:cNvPicPr>
          <p:nvPr/>
        </p:nvPicPr>
        <p:blipFill>
          <a:blip r:embed="rId3">
            <a:extLst/>
          </a:blip>
          <a:srcRect l="245" t="0" r="245" b="0"/>
          <a:stretch>
            <a:fillRect/>
          </a:stretch>
        </p:blipFill>
        <p:spPr>
          <a:xfrm>
            <a:off x="15916532" y="8750359"/>
            <a:ext cx="8174708" cy="4672344"/>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Comment définir ?"/>
          <p:cNvSpPr txBox="1"/>
          <p:nvPr>
            <p:ph type="title"/>
          </p:nvPr>
        </p:nvSpPr>
        <p:spPr>
          <a:xfrm>
            <a:off x="1206494" y="3911600"/>
            <a:ext cx="21971008" cy="4648200"/>
          </a:xfrm>
          <a:prstGeom prst="rect">
            <a:avLst/>
          </a:prstGeom>
        </p:spPr>
        <p:txBody>
          <a:bodyPr/>
          <a:lstStyle>
            <a:lvl1pPr>
              <a:defRPr spc="-200"/>
            </a:lvl1pPr>
          </a:lstStyle>
          <a:p>
            <a:pPr/>
            <a:r>
              <a:t>Comment définir  ..  ?</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36_DynamicWavesLight">
  <a:themeElements>
    <a:clrScheme name="36_DynamicWavesLight">
      <a:dk1>
        <a:srgbClr val="53585F"/>
      </a:dk1>
      <a:lt1>
        <a:srgbClr val="FFFFFF"/>
      </a:lt1>
      <a:dk2>
        <a:srgbClr val="A7A7A7"/>
      </a:dk2>
      <a:lt2>
        <a:srgbClr val="535353"/>
      </a:lt2>
      <a:accent1>
        <a:srgbClr val="9FAABA"/>
      </a:accent1>
      <a:accent2>
        <a:srgbClr val="88A7B2"/>
      </a:accent2>
      <a:accent3>
        <a:srgbClr val="94B9A3"/>
      </a:accent3>
      <a:accent4>
        <a:srgbClr val="F0BE5E"/>
      </a:accent4>
      <a:accent5>
        <a:srgbClr val="D5B7B7"/>
      </a:accent5>
      <a:accent6>
        <a:srgbClr val="B894B1"/>
      </a:accent6>
      <a:hlink>
        <a:srgbClr val="0000FF"/>
      </a:hlink>
      <a:folHlink>
        <a:srgbClr val="FF00FF"/>
      </a:folHlink>
    </a:clrScheme>
    <a:fontScheme name="36_DynamicWavesLight">
      <a:majorFont>
        <a:latin typeface="Helvetica"/>
        <a:ea typeface="Helvetica"/>
        <a:cs typeface="Helvetica"/>
      </a:majorFont>
      <a:minorFont>
        <a:latin typeface="Helvetica Neue"/>
        <a:ea typeface="Helvetica Neue"/>
        <a:cs typeface="Helvetica Neue"/>
      </a:minorFont>
    </a:fontScheme>
    <a:fmtScheme name="36_DynamicWaves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53585F"/>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53585F"/>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36_DynamicWavesLight">
  <a:themeElements>
    <a:clrScheme name="36_DynamicWavesLight">
      <a:dk1>
        <a:srgbClr val="000000"/>
      </a:dk1>
      <a:lt1>
        <a:srgbClr val="FFFFFF"/>
      </a:lt1>
      <a:dk2>
        <a:srgbClr val="A7A7A7"/>
      </a:dk2>
      <a:lt2>
        <a:srgbClr val="535353"/>
      </a:lt2>
      <a:accent1>
        <a:srgbClr val="9FAABA"/>
      </a:accent1>
      <a:accent2>
        <a:srgbClr val="88A7B2"/>
      </a:accent2>
      <a:accent3>
        <a:srgbClr val="94B9A3"/>
      </a:accent3>
      <a:accent4>
        <a:srgbClr val="F0BE5E"/>
      </a:accent4>
      <a:accent5>
        <a:srgbClr val="D5B7B7"/>
      </a:accent5>
      <a:accent6>
        <a:srgbClr val="B894B1"/>
      </a:accent6>
      <a:hlink>
        <a:srgbClr val="0000FF"/>
      </a:hlink>
      <a:folHlink>
        <a:srgbClr val="FF00FF"/>
      </a:folHlink>
    </a:clrScheme>
    <a:fontScheme name="36_DynamicWavesLight">
      <a:majorFont>
        <a:latin typeface="Helvetica"/>
        <a:ea typeface="Helvetica"/>
        <a:cs typeface="Helvetica"/>
      </a:majorFont>
      <a:minorFont>
        <a:latin typeface="Helvetica Neue"/>
        <a:ea typeface="Helvetica Neue"/>
        <a:cs typeface="Helvetica Neue"/>
      </a:minorFont>
    </a:fontScheme>
    <a:fmtScheme name="36_DynamicWaves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53585F"/>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355600"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53585F"/>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